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FF"/>
    <a:srgbClr val="6600CC"/>
    <a:srgbClr val="FFFFFF"/>
    <a:srgbClr val="B7DEE8"/>
    <a:srgbClr val="FFFFCC"/>
    <a:srgbClr val="00CC00"/>
    <a:srgbClr val="00FFFF"/>
    <a:srgbClr val="35BD80"/>
    <a:srgbClr val="BFD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5" autoAdjust="0"/>
    <p:restoredTop sz="87657" autoAdjust="0"/>
  </p:normalViewPr>
  <p:slideViewPr>
    <p:cSldViewPr>
      <p:cViewPr varScale="1">
        <p:scale>
          <a:sx n="131" d="100"/>
          <a:sy n="131" d="100"/>
        </p:scale>
        <p:origin x="-11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35063" y="0"/>
            <a:ext cx="9078913" cy="510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5251351"/>
            <a:ext cx="6797675" cy="467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dirty="0"/>
              <a:t>Click to edit Master text styles</a:t>
            </a:r>
          </a:p>
          <a:p>
            <a:pPr lvl="1"/>
            <a:r>
              <a:rPr lang="en-US" altLang="zh-HK" dirty="0"/>
              <a:t>Second level</a:t>
            </a:r>
          </a:p>
          <a:p>
            <a:pPr lvl="2"/>
            <a:r>
              <a:rPr lang="en-US" altLang="zh-HK" dirty="0"/>
              <a:t>Third level</a:t>
            </a:r>
          </a:p>
          <a:p>
            <a:pPr lvl="3"/>
            <a:r>
              <a:rPr lang="en-US" altLang="zh-HK" dirty="0"/>
              <a:t>Fourth level</a:t>
            </a:r>
          </a:p>
          <a:p>
            <a:pPr lvl="4"/>
            <a:r>
              <a:rPr lang="en-US" altLang="zh-HK" dirty="0"/>
              <a:t>Fifth level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75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35063" y="0"/>
            <a:ext cx="9078913" cy="510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CD91048-5ACC-4328-BC94-FD7C7C2C60B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85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54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87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842400"/>
            <a:ext cx="6302640" cy="429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F61C0E-BA8F-4D84-B848-2968A10031C6}"/>
              </a:ext>
            </a:extLst>
          </p:cNvPr>
          <p:cNvSpPr/>
          <p:nvPr userDrawn="1"/>
        </p:nvSpPr>
        <p:spPr>
          <a:xfrm>
            <a:off x="6340397" y="843558"/>
            <a:ext cx="2803603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720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35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68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2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61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2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Stuff\元浸 - 團契\2019 團契\ws_Green_Abstract_Artwork_2560x16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3558"/>
            <a:ext cx="91439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843558"/>
            <a:ext cx="9144000" cy="4320480"/>
          </a:xfrm>
          <a:prstGeom prst="rect">
            <a:avLst/>
          </a:prstGeom>
          <a:gradFill>
            <a:gsLst>
              <a:gs pos="69000">
                <a:schemeClr val="bg1">
                  <a:lumMod val="100000"/>
                  <a:alpha val="80000"/>
                </a:schemeClr>
              </a:gs>
              <a:gs pos="100000">
                <a:schemeClr val="bg1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3999" cy="843558"/>
          </a:xfrm>
          <a:prstGeom prst="rect">
            <a:avLst/>
          </a:prstGeom>
          <a:solidFill>
            <a:srgbClr val="35B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9BB9-6830-4E66-A896-177D12DE75A9}" type="datetimeFigureOut">
              <a:rPr lang="zh-HK" altLang="en-US" smtClean="0"/>
              <a:t>27/6/2019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29568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受審坐牢之旅</a:t>
            </a:r>
            <a:endParaRPr lang="zh-HK" altLang="en-US" sz="5400" dirty="0">
              <a:ln w="6350">
                <a:noFill/>
              </a:ln>
              <a:solidFill>
                <a:schemeClr val="bg1"/>
              </a:solidFill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097" name="Arc 4096"/>
          <p:cNvSpPr/>
          <p:nvPr/>
        </p:nvSpPr>
        <p:spPr>
          <a:xfrm rot="6801318">
            <a:off x="4177719" y="2906670"/>
            <a:ext cx="476264" cy="605926"/>
          </a:xfrm>
          <a:prstGeom prst="arc">
            <a:avLst>
              <a:gd name="adj1" fmla="val 17336256"/>
              <a:gd name="adj2" fmla="val 3842013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539764" y="1369164"/>
            <a:ext cx="2496732" cy="95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 安提帕底</a:t>
            </a:r>
            <a:endParaRPr lang="en-US" altLang="zh-TW" sz="1800" dirty="0">
              <a:solidFill>
                <a:srgbClr val="6600CC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zh-TW" sz="18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zh-TW" altLang="en-US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凱撒利亞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(</a:t>
            </a:r>
            <a:r>
              <a:rPr lang="zh-TW" altLang="en-US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坐牢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2</a:t>
            </a:r>
            <a:r>
              <a:rPr lang="zh-TW" altLang="en-US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年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1800" dirty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 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西頓</a:t>
            </a:r>
            <a:endParaRPr lang="en-US" altLang="zh-TW" sz="18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6539764" y="2594755"/>
                <a:ext cx="2376264" cy="43583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2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zh-TW" altLang="en-US" sz="1800" i="1" dirty="0" smtClean="0">
                        <a:solidFill>
                          <a:srgbClr val="00B0F0"/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</m:t>
                    </m:r>
                  </m:oMath>
                </a14:m>
                <a:r>
                  <a:rPr lang="zh-TW" altLang="en-US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  <a:sym typeface="Wingdings"/>
                  </a:rPr>
                  <a:t> 高大</a:t>
                </a:r>
                <a:r>
                  <a:rPr lang="en-US" altLang="zh-TW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 </a:t>
                </a:r>
                <a:r>
                  <a:rPr lang="en-US" altLang="zh-TW" sz="1800" dirty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+ </a:t>
                </a:r>
                <a:r>
                  <a:rPr lang="zh-TW" altLang="en-US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馬耳他</a:t>
                </a:r>
                <a:endParaRPr lang="en-US" altLang="zh-TW" sz="1800" dirty="0">
                  <a:solidFill>
                    <a:srgbClr val="00B0F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64" y="2594755"/>
                <a:ext cx="2376264" cy="435831"/>
              </a:xfrm>
              <a:prstGeom prst="rect">
                <a:avLst/>
              </a:prstGeom>
              <a:blipFill rotWithShape="1">
                <a:blip r:embed="rId3"/>
                <a:stretch>
                  <a:fillRect t="-2817" b="-1126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6539764" y="2992336"/>
            <a:ext cx="2304256" cy="1451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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叙拉古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利基翁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部丟利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亞比烏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三館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羅馬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(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軟禁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2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年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)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539764" y="1059582"/>
            <a:ext cx="1763688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耶路撒冷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8" name="Arc 27"/>
          <p:cNvSpPr/>
          <p:nvPr/>
        </p:nvSpPr>
        <p:spPr>
          <a:xfrm rot="20897285" flipH="1">
            <a:off x="5289636" y="4303385"/>
            <a:ext cx="121026" cy="263002"/>
          </a:xfrm>
          <a:prstGeom prst="arc">
            <a:avLst>
              <a:gd name="adj1" fmla="val 16133873"/>
              <a:gd name="adj2" fmla="val 4000651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539764" y="2211710"/>
            <a:ext cx="2604236" cy="523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 每拉</a:t>
            </a:r>
            <a:r>
              <a:rPr lang="en-US" altLang="zh-TW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革尼土</a:t>
            </a:r>
            <a:r>
              <a:rPr lang="zh-TW" altLang="en-US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+</a:t>
            </a:r>
            <a:r>
              <a:rPr lang="zh-TW" altLang="en-US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佳澳</a:t>
            </a:r>
            <a:endParaRPr lang="en-US" altLang="zh-TW" sz="1800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61" name="Arc 60"/>
          <p:cNvSpPr/>
          <p:nvPr/>
        </p:nvSpPr>
        <p:spPr>
          <a:xfrm rot="6692877" flipH="1">
            <a:off x="4524105" y="3250234"/>
            <a:ext cx="935187" cy="943926"/>
          </a:xfrm>
          <a:prstGeom prst="arc">
            <a:avLst>
              <a:gd name="adj1" fmla="val 16699244"/>
              <a:gd name="adj2" fmla="val 4094691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5" name="Arc 64"/>
          <p:cNvSpPr/>
          <p:nvPr/>
        </p:nvSpPr>
        <p:spPr>
          <a:xfrm rot="1206030" flipH="1">
            <a:off x="260019" y="3083236"/>
            <a:ext cx="132288" cy="265970"/>
          </a:xfrm>
          <a:prstGeom prst="arc">
            <a:avLst>
              <a:gd name="adj1" fmla="val 16536235"/>
              <a:gd name="adj2" fmla="val 341882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xmlns="" id="{B8B11915-1B99-4DCF-B77D-32F9E8EA11DD}"/>
              </a:ext>
            </a:extLst>
          </p:cNvPr>
          <p:cNvSpPr/>
          <p:nvPr/>
        </p:nvSpPr>
        <p:spPr>
          <a:xfrm rot="3136499" flipH="1">
            <a:off x="3196296" y="3011711"/>
            <a:ext cx="789734" cy="1168891"/>
          </a:xfrm>
          <a:prstGeom prst="arc">
            <a:avLst>
              <a:gd name="adj1" fmla="val 16498623"/>
              <a:gd name="adj2" fmla="val 1334006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xmlns="" id="{EE5929DA-4FF1-4278-96F4-8B566F2495D7}"/>
              </a:ext>
            </a:extLst>
          </p:cNvPr>
          <p:cNvSpPr/>
          <p:nvPr/>
        </p:nvSpPr>
        <p:spPr>
          <a:xfrm rot="4623566" flipV="1">
            <a:off x="759231" y="1398985"/>
            <a:ext cx="2001094" cy="3078627"/>
          </a:xfrm>
          <a:prstGeom prst="arc">
            <a:avLst>
              <a:gd name="adj1" fmla="val 16397499"/>
              <a:gd name="adj2" fmla="val 2510159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994252" flipH="1">
            <a:off x="5181075" y="3907584"/>
            <a:ext cx="338148" cy="382592"/>
          </a:xfrm>
          <a:prstGeom prst="arc">
            <a:avLst>
              <a:gd name="adj1" fmla="val 16133873"/>
              <a:gd name="adj2" fmla="val 5332719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2" name="Arc 71"/>
          <p:cNvSpPr/>
          <p:nvPr/>
        </p:nvSpPr>
        <p:spPr>
          <a:xfrm rot="11992650" flipH="1" flipV="1">
            <a:off x="328021" y="2572508"/>
            <a:ext cx="207038" cy="486270"/>
          </a:xfrm>
          <a:prstGeom prst="arc">
            <a:avLst>
              <a:gd name="adj1" fmla="val 17829933"/>
              <a:gd name="adj2" fmla="val 3949680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77" name="Arc 76"/>
          <p:cNvSpPr/>
          <p:nvPr/>
        </p:nvSpPr>
        <p:spPr>
          <a:xfrm rot="21004365" flipH="1">
            <a:off x="361350" y="1782526"/>
            <a:ext cx="233940" cy="793951"/>
          </a:xfrm>
          <a:prstGeom prst="arc">
            <a:avLst>
              <a:gd name="adj1" fmla="val 16672131"/>
              <a:gd name="adj2" fmla="val 526759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Arc 77"/>
          <p:cNvSpPr/>
          <p:nvPr/>
        </p:nvSpPr>
        <p:spPr>
          <a:xfrm rot="20136700" flipH="1">
            <a:off x="255307" y="1475743"/>
            <a:ext cx="124827" cy="288388"/>
          </a:xfrm>
          <a:prstGeom prst="arc">
            <a:avLst>
              <a:gd name="adj1" fmla="val 18043430"/>
              <a:gd name="adj2" fmla="val 526759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B8B11915-1B99-4DCF-B77D-32F9E8EA11DD}"/>
              </a:ext>
            </a:extLst>
          </p:cNvPr>
          <p:cNvSpPr/>
          <p:nvPr/>
        </p:nvSpPr>
        <p:spPr>
          <a:xfrm rot="3951790">
            <a:off x="2732520" y="3207000"/>
            <a:ext cx="550184" cy="566171"/>
          </a:xfrm>
          <a:prstGeom prst="arc">
            <a:avLst>
              <a:gd name="adj1" fmla="val 16969549"/>
              <a:gd name="adj2" fmla="val 4373406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987353" y="3770582"/>
            <a:ext cx="1224607" cy="1028730"/>
            <a:chOff x="5148064" y="5531358"/>
            <a:chExt cx="1224607" cy="1028730"/>
          </a:xfrm>
        </p:grpSpPr>
        <p:grpSp>
          <p:nvGrpSpPr>
            <p:cNvPr id="82" name="Group 81"/>
            <p:cNvGrpSpPr/>
            <p:nvPr/>
          </p:nvGrpSpPr>
          <p:grpSpPr>
            <a:xfrm>
              <a:off x="5148064" y="5531358"/>
              <a:ext cx="1224607" cy="1008629"/>
              <a:chOff x="6132975" y="3118450"/>
              <a:chExt cx="1224607" cy="1008629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5" name="Content Placeholder 2"/>
              <p:cNvSpPr txBox="1">
                <a:spLocks/>
              </p:cNvSpPr>
              <p:nvPr/>
            </p:nvSpPr>
            <p:spPr>
              <a:xfrm>
                <a:off x="6132975" y="3229108"/>
                <a:ext cx="1224607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以弗所書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83" name="Picture 4" descr="6 iconçåçæå°çµæ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3376" y="602008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Group 85"/>
          <p:cNvGrpSpPr/>
          <p:nvPr/>
        </p:nvGrpSpPr>
        <p:grpSpPr>
          <a:xfrm>
            <a:off x="2002960" y="3782995"/>
            <a:ext cx="1128409" cy="1031901"/>
            <a:chOff x="4163671" y="5543771"/>
            <a:chExt cx="1128409" cy="1031901"/>
          </a:xfrm>
        </p:grpSpPr>
        <p:grpSp>
          <p:nvGrpSpPr>
            <p:cNvPr id="92" name="Group 91"/>
            <p:cNvGrpSpPr/>
            <p:nvPr/>
          </p:nvGrpSpPr>
          <p:grpSpPr>
            <a:xfrm>
              <a:off x="4163671" y="5543771"/>
              <a:ext cx="1128409" cy="1008629"/>
              <a:chOff x="6122344" y="3118450"/>
              <a:chExt cx="1128409" cy="1008629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0" name="Content Placeholder 2"/>
              <p:cNvSpPr txBox="1">
                <a:spLocks/>
              </p:cNvSpPr>
              <p:nvPr/>
            </p:nvSpPr>
            <p:spPr>
              <a:xfrm>
                <a:off x="6122344" y="3235927"/>
                <a:ext cx="1128409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歌羅西書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94" name="Picture 10" descr="C:\Users\rebekahw\Downloads\720x1280-7_circle_c1600.png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2441" y="603567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" name="Group 101"/>
          <p:cNvGrpSpPr/>
          <p:nvPr/>
        </p:nvGrpSpPr>
        <p:grpSpPr>
          <a:xfrm>
            <a:off x="989289" y="3775689"/>
            <a:ext cx="1152108" cy="1051535"/>
            <a:chOff x="3131840" y="5536465"/>
            <a:chExt cx="1152108" cy="1051535"/>
          </a:xfrm>
        </p:grpSpPr>
        <p:grpSp>
          <p:nvGrpSpPr>
            <p:cNvPr id="105" name="Group 104"/>
            <p:cNvGrpSpPr/>
            <p:nvPr/>
          </p:nvGrpSpPr>
          <p:grpSpPr>
            <a:xfrm>
              <a:off x="3131840" y="5536465"/>
              <a:ext cx="1152108" cy="1008629"/>
              <a:chOff x="6096371" y="3118450"/>
              <a:chExt cx="1152108" cy="1008629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0" name="Content Placeholder 2"/>
              <p:cNvSpPr txBox="1">
                <a:spLocks/>
              </p:cNvSpPr>
              <p:nvPr/>
            </p:nvSpPr>
            <p:spPr>
              <a:xfrm>
                <a:off x="6096371" y="3243233"/>
                <a:ext cx="1152108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腓利門書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108" name="Picture 9" descr="C:\Users\rebekahw\Downloads\720x1280-8_circle_c1600.png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728" y="604800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1" name="Group 110"/>
          <p:cNvGrpSpPr/>
          <p:nvPr/>
        </p:nvGrpSpPr>
        <p:grpSpPr>
          <a:xfrm>
            <a:off x="53185" y="1619937"/>
            <a:ext cx="1099751" cy="3200742"/>
            <a:chOff x="827584" y="2790523"/>
            <a:chExt cx="1099751" cy="3200742"/>
          </a:xfrm>
        </p:grpSpPr>
        <p:grpSp>
          <p:nvGrpSpPr>
            <p:cNvPr id="112" name="Group 111"/>
            <p:cNvGrpSpPr/>
            <p:nvPr/>
          </p:nvGrpSpPr>
          <p:grpSpPr>
            <a:xfrm>
              <a:off x="827584" y="2790523"/>
              <a:ext cx="1099751" cy="3159274"/>
              <a:chOff x="1692933" y="1800589"/>
              <a:chExt cx="1099751" cy="3159274"/>
            </a:xfrm>
          </p:grpSpPr>
          <p:cxnSp>
            <p:nvCxnSpPr>
              <p:cNvPr id="114" name="Straight Arrow Connector 113"/>
              <p:cNvCxnSpPr>
                <a:cxnSpLocks/>
                <a:stCxn id="116" idx="0"/>
              </p:cNvCxnSpPr>
              <p:nvPr/>
            </p:nvCxnSpPr>
            <p:spPr>
              <a:xfrm flipH="1" flipV="1">
                <a:off x="1841083" y="1800589"/>
                <a:ext cx="410814" cy="215064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114"/>
              <p:cNvGrpSpPr/>
              <p:nvPr/>
            </p:nvGrpSpPr>
            <p:grpSpPr>
              <a:xfrm>
                <a:off x="1692933" y="3951234"/>
                <a:ext cx="1099751" cy="1008629"/>
                <a:chOff x="4766077" y="2512363"/>
                <a:chExt cx="1099751" cy="1008629"/>
              </a:xfrm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4819858" y="2512363"/>
                  <a:ext cx="1010366" cy="1008629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7" name="Content Placeholder 2"/>
                <p:cNvSpPr txBox="1">
                  <a:spLocks/>
                </p:cNvSpPr>
                <p:nvPr/>
              </p:nvSpPr>
              <p:spPr>
                <a:xfrm>
                  <a:off x="4766077" y="2626356"/>
                  <a:ext cx="1099751" cy="64807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腓立比書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</p:grpSp>
        <p:pic>
          <p:nvPicPr>
            <p:cNvPr id="113" name="Picture 14" descr="How to quickly filter emails on iPhone and iPa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255" y="545126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Group 117"/>
          <p:cNvGrpSpPr/>
          <p:nvPr/>
        </p:nvGrpSpPr>
        <p:grpSpPr>
          <a:xfrm>
            <a:off x="3542825" y="836453"/>
            <a:ext cx="1128409" cy="1008629"/>
            <a:chOff x="4364343" y="1302343"/>
            <a:chExt cx="1128409" cy="1008629"/>
          </a:xfrm>
        </p:grpSpPr>
        <p:grpSp>
          <p:nvGrpSpPr>
            <p:cNvPr id="119" name="Group 118"/>
            <p:cNvGrpSpPr/>
            <p:nvPr/>
          </p:nvGrpSpPr>
          <p:grpSpPr>
            <a:xfrm>
              <a:off x="4364343" y="1302343"/>
              <a:ext cx="1128409" cy="1008629"/>
              <a:chOff x="6122344" y="3118450"/>
              <a:chExt cx="1128409" cy="1008629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22" name="Content Placeholder 2"/>
              <p:cNvSpPr txBox="1">
                <a:spLocks/>
              </p:cNvSpPr>
              <p:nvPr/>
            </p:nvSpPr>
            <p:spPr>
              <a:xfrm>
                <a:off x="6122344" y="3156875"/>
                <a:ext cx="1128409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提摩太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前書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120" name="Picture 16" descr="10 iconçåçæå°çµæ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1866393"/>
              <a:ext cx="402997" cy="402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3" name="Group 122"/>
          <p:cNvGrpSpPr/>
          <p:nvPr/>
        </p:nvGrpSpPr>
        <p:grpSpPr>
          <a:xfrm>
            <a:off x="2529154" y="829147"/>
            <a:ext cx="1152108" cy="1008629"/>
            <a:chOff x="3350672" y="1295037"/>
            <a:chExt cx="1152108" cy="1008629"/>
          </a:xfrm>
        </p:grpSpPr>
        <p:grpSp>
          <p:nvGrpSpPr>
            <p:cNvPr id="124" name="Group 123"/>
            <p:cNvGrpSpPr/>
            <p:nvPr/>
          </p:nvGrpSpPr>
          <p:grpSpPr>
            <a:xfrm>
              <a:off x="3350672" y="1295037"/>
              <a:ext cx="1152108" cy="1008629"/>
              <a:chOff x="6096371" y="3118450"/>
              <a:chExt cx="1152108" cy="1008629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27" name="Content Placeholder 2"/>
              <p:cNvSpPr txBox="1">
                <a:spLocks/>
              </p:cNvSpPr>
              <p:nvPr/>
            </p:nvSpPr>
            <p:spPr>
              <a:xfrm>
                <a:off x="6096371" y="3164181"/>
                <a:ext cx="1152108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提多書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125" name="Picture 18" descr="11 iconçåçæå°çµæ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9174" y="1867926"/>
              <a:ext cx="403200" cy="40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8" name="Group 127"/>
          <p:cNvGrpSpPr/>
          <p:nvPr/>
        </p:nvGrpSpPr>
        <p:grpSpPr>
          <a:xfrm>
            <a:off x="326164" y="839937"/>
            <a:ext cx="2382392" cy="1008629"/>
            <a:chOff x="1094136" y="1305827"/>
            <a:chExt cx="2382392" cy="1008629"/>
          </a:xfrm>
        </p:grpSpPr>
        <p:grpSp>
          <p:nvGrpSpPr>
            <p:cNvPr id="129" name="Group 128"/>
            <p:cNvGrpSpPr/>
            <p:nvPr/>
          </p:nvGrpSpPr>
          <p:grpSpPr>
            <a:xfrm>
              <a:off x="1094136" y="1305827"/>
              <a:ext cx="2382392" cy="1008629"/>
              <a:chOff x="1758813" y="4557321"/>
              <a:chExt cx="2382392" cy="1008629"/>
            </a:xfrm>
          </p:grpSpPr>
          <p:cxnSp>
            <p:nvCxnSpPr>
              <p:cNvPr id="131" name="Straight Arrow Connector 130"/>
              <p:cNvCxnSpPr>
                <a:stCxn id="133" idx="2"/>
              </p:cNvCxnSpPr>
              <p:nvPr/>
            </p:nvCxnSpPr>
            <p:spPr>
              <a:xfrm flipH="1">
                <a:off x="1758813" y="5061636"/>
                <a:ext cx="1336422" cy="646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2" name="Group 131"/>
              <p:cNvGrpSpPr/>
              <p:nvPr/>
            </p:nvGrpSpPr>
            <p:grpSpPr>
              <a:xfrm>
                <a:off x="3041454" y="4557321"/>
                <a:ext cx="1099751" cy="1008629"/>
                <a:chOff x="6114598" y="3118450"/>
                <a:chExt cx="1099751" cy="1008629"/>
              </a:xfrm>
            </p:grpSpPr>
            <p:sp>
              <p:nvSpPr>
                <p:cNvPr id="133" name="Oval 132"/>
                <p:cNvSpPr/>
                <p:nvPr/>
              </p:nvSpPr>
              <p:spPr>
                <a:xfrm>
                  <a:off x="6168379" y="3118450"/>
                  <a:ext cx="1010366" cy="1008629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4" name="Content Placeholder 2"/>
                <p:cNvSpPr txBox="1">
                  <a:spLocks/>
                </p:cNvSpPr>
                <p:nvPr/>
              </p:nvSpPr>
              <p:spPr>
                <a:xfrm>
                  <a:off x="6114598" y="3153391"/>
                  <a:ext cx="1099751" cy="64807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提摩太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後書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</p:grpSp>
        <p:pic>
          <p:nvPicPr>
            <p:cNvPr id="130" name="Picture 20" descr="12 iconçåçæå°çµæ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7052" y="1874823"/>
              <a:ext cx="403200" cy="40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Rounded Rectangle 41"/>
          <p:cNvSpPr/>
          <p:nvPr/>
        </p:nvSpPr>
        <p:spPr>
          <a:xfrm>
            <a:off x="5314291" y="4516526"/>
            <a:ext cx="576246" cy="21602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63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3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6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29" grpId="0"/>
      <p:bldP spid="30" grpId="0"/>
      <p:bldP spid="32" grpId="0"/>
      <p:bldP spid="28" grpId="0" animBg="1"/>
      <p:bldP spid="34" grpId="0"/>
      <p:bldP spid="61" grpId="0" animBg="1"/>
      <p:bldP spid="65" grpId="0" animBg="1"/>
      <p:bldP spid="64" grpId="0" animBg="1"/>
      <p:bldP spid="70" grpId="0" animBg="1"/>
      <p:bldP spid="57" grpId="0" animBg="1"/>
      <p:bldP spid="72" grpId="0" animBg="1"/>
      <p:bldP spid="77" grpId="0" animBg="1"/>
      <p:bldP spid="78" grpId="0" animBg="1"/>
      <p:bldP spid="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96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受審坐牢之旅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Rebekah S H</dc:creator>
  <cp:lastModifiedBy>Wong Rebekah S H</cp:lastModifiedBy>
  <cp:revision>319</cp:revision>
  <cp:lastPrinted>2019-02-15T07:40:06Z</cp:lastPrinted>
  <dcterms:created xsi:type="dcterms:W3CDTF">2019-01-07T05:54:39Z</dcterms:created>
  <dcterms:modified xsi:type="dcterms:W3CDTF">2019-06-27T03:42:18Z</dcterms:modified>
</cp:coreProperties>
</file>