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5143500" type="screen16x9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FF"/>
    <a:srgbClr val="6600CC"/>
    <a:srgbClr val="FFFFFF"/>
    <a:srgbClr val="B7DEE8"/>
    <a:srgbClr val="FFFFCC"/>
    <a:srgbClr val="00CC00"/>
    <a:srgbClr val="00FFFF"/>
    <a:srgbClr val="35BD80"/>
    <a:srgbClr val="BFD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5042" autoAdjust="0"/>
  </p:normalViewPr>
  <p:slideViewPr>
    <p:cSldViewPr>
      <p:cViewPr varScale="1">
        <p:scale>
          <a:sx n="143" d="100"/>
          <a:sy n="143" d="100"/>
        </p:scale>
        <p:origin x="-67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135063" y="0"/>
            <a:ext cx="9078913" cy="510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5251351"/>
            <a:ext cx="6797675" cy="4675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dirty="0"/>
              <a:t>Click to edit Master text styles</a:t>
            </a:r>
          </a:p>
          <a:p>
            <a:pPr lvl="1"/>
            <a:r>
              <a:rPr lang="en-US" altLang="zh-HK" dirty="0"/>
              <a:t>Second level</a:t>
            </a:r>
          </a:p>
          <a:p>
            <a:pPr lvl="2"/>
            <a:r>
              <a:rPr lang="en-US" altLang="zh-HK" dirty="0"/>
              <a:t>Third level</a:t>
            </a:r>
          </a:p>
          <a:p>
            <a:pPr lvl="3"/>
            <a:r>
              <a:rPr lang="en-US" altLang="zh-HK" dirty="0"/>
              <a:t>Fourth level</a:t>
            </a:r>
          </a:p>
          <a:p>
            <a:pPr lvl="4"/>
            <a:r>
              <a:rPr lang="en-US" altLang="zh-HK" dirty="0"/>
              <a:t>Fifth level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8758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1pPr>
    <a:lvl2pPr marL="4572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2pPr>
    <a:lvl3pPr marL="9144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3pPr>
    <a:lvl4pPr marL="13716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4pPr>
    <a:lvl5pPr marL="18288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35063" y="0"/>
            <a:ext cx="9078913" cy="510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CD91048-5ACC-4328-BC94-FD7C7C2C60B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705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385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541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874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843558"/>
            <a:ext cx="6304900" cy="42999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2F61C0E-BA8F-4D84-B848-2968A10031C6}"/>
              </a:ext>
            </a:extLst>
          </p:cNvPr>
          <p:cNvSpPr/>
          <p:nvPr userDrawn="1"/>
        </p:nvSpPr>
        <p:spPr>
          <a:xfrm>
            <a:off x="6340397" y="843558"/>
            <a:ext cx="2803603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720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356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681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926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32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611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723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Stuff\元浸 - 團契\2019 團契\ws_Green_Abstract_Artwork_2560x160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843558"/>
            <a:ext cx="914399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843558"/>
            <a:ext cx="9144000" cy="4320480"/>
          </a:xfrm>
          <a:prstGeom prst="rect">
            <a:avLst/>
          </a:prstGeom>
          <a:gradFill>
            <a:gsLst>
              <a:gs pos="69000">
                <a:schemeClr val="bg1">
                  <a:lumMod val="100000"/>
                  <a:alpha val="80000"/>
                </a:schemeClr>
              </a:gs>
              <a:gs pos="100000">
                <a:schemeClr val="bg1">
                  <a:alpha val="2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9143999" cy="843558"/>
          </a:xfrm>
          <a:prstGeom prst="rect">
            <a:avLst/>
          </a:prstGeom>
          <a:solidFill>
            <a:srgbClr val="35B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835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529568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n w="6350">
                  <a:noFill/>
                </a:ln>
                <a:solidFill>
                  <a:schemeClr val="bg1"/>
                </a:solidFill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第三次宣</a:t>
            </a:r>
            <a:r>
              <a:rPr lang="zh-TW" altLang="en-US" sz="5400" dirty="0" smtClean="0">
                <a:ln w="6350">
                  <a:noFill/>
                </a:ln>
                <a:solidFill>
                  <a:schemeClr val="bg1"/>
                </a:solidFill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教</a:t>
            </a:r>
            <a:endParaRPr lang="zh-HK" altLang="en-US" sz="5400" dirty="0">
              <a:ln w="6350">
                <a:noFill/>
              </a:ln>
              <a:solidFill>
                <a:schemeClr val="bg1"/>
              </a:solidFill>
              <a:latin typeface="+mn-lt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503787" y="3009951"/>
            <a:ext cx="576246" cy="21602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97" name="Arc 4096"/>
          <p:cNvSpPr/>
          <p:nvPr/>
        </p:nvSpPr>
        <p:spPr>
          <a:xfrm rot="20288455" flipH="1">
            <a:off x="2257764" y="1775934"/>
            <a:ext cx="339704" cy="1002044"/>
          </a:xfrm>
          <a:prstGeom prst="arc">
            <a:avLst>
              <a:gd name="adj1" fmla="val 17336256"/>
              <a:gd name="adj2" fmla="val 3842013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539764" y="1369165"/>
            <a:ext cx="2051720" cy="55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zh-TW" altLang="en-US" sz="18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加拉</a:t>
            </a:r>
            <a:r>
              <a:rPr lang="zh-TW" altLang="en-US" sz="18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太 </a:t>
            </a:r>
            <a:r>
              <a:rPr lang="en-US" altLang="zh-TW" sz="18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 </a:t>
            </a:r>
            <a:r>
              <a:rPr lang="zh-TW" altLang="en-US" sz="18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弗呂家</a:t>
            </a:r>
            <a:endParaRPr lang="en-US" altLang="zh-TW" sz="1800" dirty="0">
              <a:solidFill>
                <a:srgbClr val="6600CC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zh-TW" sz="18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+ </a:t>
            </a:r>
            <a:r>
              <a:rPr lang="zh-TW" altLang="en-US" sz="18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以弗</a:t>
            </a:r>
            <a:r>
              <a:rPr lang="zh-TW" altLang="en-US" sz="1800" dirty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所</a:t>
            </a:r>
            <a:r>
              <a:rPr lang="en-US" altLang="zh-TW" sz="1800" dirty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(2</a:t>
            </a:r>
            <a:r>
              <a:rPr lang="zh-TW" altLang="en-US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年</a:t>
            </a:r>
            <a:r>
              <a:rPr lang="en-US" altLang="zh-TW" sz="1800" dirty="0" smtClean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)</a:t>
            </a:r>
            <a:endParaRPr lang="en-US" altLang="zh-TW" sz="18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6539764" y="2279935"/>
                <a:ext cx="2376264" cy="43583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2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zh-TW" altLang="en-US" sz="1800" i="1" dirty="0" smtClean="0">
                        <a:solidFill>
                          <a:srgbClr val="00B0F0"/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</m:t>
                    </m:r>
                  </m:oMath>
                </a14:m>
                <a:r>
                  <a:rPr lang="zh-TW" altLang="en-US" sz="1800" dirty="0" smtClean="0">
                    <a:solidFill>
                      <a:srgbClr val="00B0F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  <a:sym typeface="Wingdings"/>
                  </a:rPr>
                  <a:t>馬其</a:t>
                </a:r>
                <a:r>
                  <a:rPr lang="zh-TW" altLang="zh-HK" sz="1800" dirty="0" smtClean="0">
                    <a:solidFill>
                      <a:srgbClr val="00B0F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頓</a:t>
                </a:r>
                <a:r>
                  <a:rPr lang="en-US" altLang="zh-TW" sz="1800" dirty="0" smtClean="0">
                    <a:solidFill>
                      <a:srgbClr val="00B0F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 </a:t>
                </a:r>
                <a:r>
                  <a:rPr lang="en-US" altLang="zh-TW" sz="1800" dirty="0">
                    <a:solidFill>
                      <a:srgbClr val="00B0F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+ </a:t>
                </a:r>
                <a:r>
                  <a:rPr lang="zh-TW" altLang="en-US" sz="1800" dirty="0">
                    <a:solidFill>
                      <a:srgbClr val="00B0F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特羅亞</a:t>
                </a:r>
                <a:endParaRPr lang="en-US" altLang="zh-TW" sz="1800" dirty="0">
                  <a:solidFill>
                    <a:srgbClr val="00B0F0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764" y="2279935"/>
                <a:ext cx="2376264" cy="435831"/>
              </a:xfrm>
              <a:prstGeom prst="rect">
                <a:avLst/>
              </a:prstGeom>
              <a:blipFill rotWithShape="1">
                <a:blip r:embed="rId3"/>
                <a:stretch>
                  <a:fillRect t="-2817" b="-11268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6539764" y="2677516"/>
            <a:ext cx="2304256" cy="8935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 亞朔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+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米推利尼</a:t>
            </a:r>
            <a:endParaRPr lang="en-US" altLang="zh-TW" sz="1800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en-US" altLang="zh-TW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基阿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撒摩</a:t>
            </a:r>
            <a:endParaRPr lang="en-US" altLang="zh-TW" sz="1800" dirty="0" smtClean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米利都</a:t>
            </a:r>
            <a:endParaRPr lang="en-US" altLang="zh-TW" sz="1800" dirty="0" smtClean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539764" y="1059582"/>
            <a:ext cx="1763688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安提阿</a:t>
            </a:r>
            <a:endParaRPr lang="en-US" altLang="zh-TW" sz="1800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8" name="Arc 27"/>
          <p:cNvSpPr/>
          <p:nvPr/>
        </p:nvSpPr>
        <p:spPr>
          <a:xfrm rot="16980000">
            <a:off x="4636343" y="1991325"/>
            <a:ext cx="118759" cy="1695973"/>
          </a:xfrm>
          <a:prstGeom prst="arc">
            <a:avLst>
              <a:gd name="adj1" fmla="val 16133873"/>
              <a:gd name="adj2" fmla="val 5332719"/>
            </a:avLst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539764" y="1851670"/>
            <a:ext cx="2051720" cy="523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zh-TW" altLang="en-US" sz="18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</a:t>
            </a:r>
            <a:r>
              <a:rPr lang="zh-TW" altLang="en-US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馬其</a:t>
            </a:r>
            <a:r>
              <a:rPr lang="zh-TW" altLang="zh-HK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頓</a:t>
            </a:r>
            <a:r>
              <a:rPr lang="en-US" altLang="zh-TW" sz="18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+ </a:t>
            </a:r>
            <a:r>
              <a:rPr lang="zh-TW" altLang="en-US" sz="18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希臘</a:t>
            </a:r>
            <a:endParaRPr lang="en-US" altLang="zh-TW" sz="1800" dirty="0">
              <a:solidFill>
                <a:srgbClr val="FF00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61" name="Arc 60"/>
          <p:cNvSpPr/>
          <p:nvPr/>
        </p:nvSpPr>
        <p:spPr>
          <a:xfrm rot="4460625">
            <a:off x="2215202" y="1431476"/>
            <a:ext cx="319134" cy="585650"/>
          </a:xfrm>
          <a:prstGeom prst="arc">
            <a:avLst>
              <a:gd name="adj1" fmla="val 17646675"/>
              <a:gd name="adj2" fmla="val 4094691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5" name="Arc 64"/>
          <p:cNvSpPr/>
          <p:nvPr/>
        </p:nvSpPr>
        <p:spPr>
          <a:xfrm rot="7340253">
            <a:off x="3497174" y="2708583"/>
            <a:ext cx="379339" cy="621629"/>
          </a:xfrm>
          <a:prstGeom prst="arc">
            <a:avLst>
              <a:gd name="adj1" fmla="val 16536235"/>
              <a:gd name="adj2" fmla="val 5389337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3259334" y="2057038"/>
            <a:ext cx="229334" cy="53366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698198" y="1768305"/>
            <a:ext cx="464149" cy="25477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 rot="20099583" flipH="1">
            <a:off x="2330153" y="1958819"/>
            <a:ext cx="280366" cy="698120"/>
          </a:xfrm>
          <a:prstGeom prst="arc">
            <a:avLst>
              <a:gd name="adj1" fmla="val 16397499"/>
              <a:gd name="adj2" fmla="val 3949680"/>
            </a:avLst>
          </a:prstGeom>
          <a:ln w="381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90" name="Arc 89"/>
          <p:cNvSpPr/>
          <p:nvPr/>
        </p:nvSpPr>
        <p:spPr>
          <a:xfrm rot="4974280">
            <a:off x="2175567" y="1495719"/>
            <a:ext cx="293089" cy="625892"/>
          </a:xfrm>
          <a:prstGeom prst="arc">
            <a:avLst>
              <a:gd name="adj1" fmla="val 16860450"/>
              <a:gd name="adj2" fmla="val 1864567"/>
            </a:avLst>
          </a:prstGeom>
          <a:ln w="381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2698198" y="1850951"/>
            <a:ext cx="464149" cy="246368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1160572" y="263124"/>
            <a:ext cx="1395204" cy="1101177"/>
            <a:chOff x="3081564" y="1064212"/>
            <a:chExt cx="1395204" cy="1468236"/>
          </a:xfrm>
        </p:grpSpPr>
        <p:grpSp>
          <p:nvGrpSpPr>
            <p:cNvPr id="93" name="Group 92"/>
            <p:cNvGrpSpPr/>
            <p:nvPr/>
          </p:nvGrpSpPr>
          <p:grpSpPr>
            <a:xfrm>
              <a:off x="3081564" y="1064212"/>
              <a:ext cx="1395204" cy="1468236"/>
              <a:chOff x="5232463" y="2429012"/>
              <a:chExt cx="1395204" cy="1468236"/>
            </a:xfrm>
          </p:grpSpPr>
          <p:cxnSp>
            <p:nvCxnSpPr>
              <p:cNvPr id="95" name="Straight Arrow Connector 94"/>
              <p:cNvCxnSpPr>
                <a:cxnSpLocks/>
              </p:cNvCxnSpPr>
              <p:nvPr/>
            </p:nvCxnSpPr>
            <p:spPr>
              <a:xfrm>
                <a:off x="5736669" y="3385015"/>
                <a:ext cx="890998" cy="51223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6" name="Group 95"/>
              <p:cNvGrpSpPr/>
              <p:nvPr/>
            </p:nvGrpSpPr>
            <p:grpSpPr>
              <a:xfrm>
                <a:off x="5232463" y="2429012"/>
                <a:ext cx="1008000" cy="1344000"/>
                <a:chOff x="8305607" y="990141"/>
                <a:chExt cx="1008000" cy="1344000"/>
              </a:xfrm>
            </p:grpSpPr>
            <p:sp>
              <p:nvSpPr>
                <p:cNvPr id="98" name="Oval 97"/>
                <p:cNvSpPr/>
                <p:nvPr/>
              </p:nvSpPr>
              <p:spPr>
                <a:xfrm>
                  <a:off x="8305607" y="990141"/>
                  <a:ext cx="1008000" cy="13440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99" name="Content Placeholder 2"/>
                <p:cNvSpPr txBox="1">
                  <a:spLocks/>
                </p:cNvSpPr>
                <p:nvPr/>
              </p:nvSpPr>
              <p:spPr>
                <a:xfrm>
                  <a:off x="8352925" y="1187989"/>
                  <a:ext cx="937993" cy="64807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lnSpc>
                      <a:spcPts val="1800"/>
                    </a:lnSpc>
                    <a:spcBef>
                      <a:spcPts val="0"/>
                    </a:spcBef>
                    <a:buNone/>
                  </a:pPr>
                  <a:r>
                    <a:rPr lang="zh-TW" altLang="en-US" sz="1800" dirty="0">
                      <a:latin typeface="Arial Unicode MS" panose="020B0604020202020204" pitchFamily="34" charset="-120"/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哥林多</a:t>
                  </a:r>
                  <a:endParaRPr lang="en-US" altLang="zh-TW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  <a:p>
                  <a:pPr marL="0" indent="0" algn="ctr">
                    <a:lnSpc>
                      <a:spcPts val="1800"/>
                    </a:lnSpc>
                    <a:spcBef>
                      <a:spcPts val="0"/>
                    </a:spcBef>
                    <a:buNone/>
                  </a:pPr>
                  <a:r>
                    <a:rPr lang="zh-TW" altLang="en-US" sz="1800" dirty="0">
                      <a:latin typeface="Arial Unicode MS" panose="020B0604020202020204" pitchFamily="34" charset="-120"/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後書</a:t>
                  </a:r>
                  <a:endParaRPr lang="en-US" altLang="zh-TW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</p:txBody>
            </p:sp>
          </p:grpSp>
        </p:grpSp>
        <p:pic>
          <p:nvPicPr>
            <p:cNvPr id="1030" name="Picture 6" descr="4 blue iconçåçæå°çµæ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6995" y="1761415"/>
              <a:ext cx="540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251520" y="2790026"/>
            <a:ext cx="1741940" cy="1401845"/>
            <a:chOff x="1167691" y="4185514"/>
            <a:chExt cx="1741940" cy="1869126"/>
          </a:xfrm>
        </p:grpSpPr>
        <p:grpSp>
          <p:nvGrpSpPr>
            <p:cNvPr id="101" name="Group 100"/>
            <p:cNvGrpSpPr/>
            <p:nvPr/>
          </p:nvGrpSpPr>
          <p:grpSpPr>
            <a:xfrm>
              <a:off x="1167691" y="4185514"/>
              <a:ext cx="1741940" cy="1826095"/>
              <a:chOff x="3095235" y="4075226"/>
              <a:chExt cx="1741940" cy="1826095"/>
            </a:xfrm>
          </p:grpSpPr>
          <p:cxnSp>
            <p:nvCxnSpPr>
              <p:cNvPr id="103" name="Straight Arrow Connector 102"/>
              <p:cNvCxnSpPr>
                <a:stCxn id="106" idx="7"/>
              </p:cNvCxnSpPr>
              <p:nvPr/>
            </p:nvCxnSpPr>
            <p:spPr>
              <a:xfrm flipV="1">
                <a:off x="3955617" y="4075226"/>
                <a:ext cx="881558" cy="67891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4" name="Group 103"/>
              <p:cNvGrpSpPr/>
              <p:nvPr/>
            </p:nvGrpSpPr>
            <p:grpSpPr>
              <a:xfrm>
                <a:off x="3095235" y="4557321"/>
                <a:ext cx="1008112" cy="1344000"/>
                <a:chOff x="6168379" y="3118450"/>
                <a:chExt cx="1008112" cy="1344000"/>
              </a:xfrm>
            </p:grpSpPr>
            <p:sp>
              <p:nvSpPr>
                <p:cNvPr id="106" name="Oval 105"/>
                <p:cNvSpPr/>
                <p:nvPr/>
              </p:nvSpPr>
              <p:spPr>
                <a:xfrm>
                  <a:off x="6168379" y="3118450"/>
                  <a:ext cx="1008000" cy="134400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sp>
              <p:nvSpPr>
                <p:cNvPr id="107" name="Content Placeholder 2"/>
                <p:cNvSpPr txBox="1">
                  <a:spLocks/>
                </p:cNvSpPr>
                <p:nvPr/>
              </p:nvSpPr>
              <p:spPr>
                <a:xfrm>
                  <a:off x="6238498" y="3305427"/>
                  <a:ext cx="937993" cy="64807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>
                    <a:lnSpc>
                      <a:spcPts val="1800"/>
                    </a:lnSpc>
                    <a:spcBef>
                      <a:spcPts val="0"/>
                    </a:spcBef>
                    <a:buNone/>
                  </a:pPr>
                  <a:r>
                    <a:rPr lang="zh-TW" altLang="en-US" sz="1800" dirty="0">
                      <a:latin typeface="Arial Unicode MS" panose="020B0604020202020204" pitchFamily="34" charset="-120"/>
                      <a:ea typeface="Arial Unicode MS" panose="020B0604020202020204" pitchFamily="34" charset="-120"/>
                      <a:cs typeface="Arial Unicode MS" panose="020B0604020202020204" pitchFamily="34" charset="-120"/>
                    </a:rPr>
                    <a:t>羅馬書</a:t>
                  </a:r>
                  <a:endParaRPr lang="en-US" altLang="zh-TW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endParaRPr>
                </a:p>
              </p:txBody>
            </p:sp>
          </p:grpSp>
        </p:grpSp>
        <p:pic>
          <p:nvPicPr>
            <p:cNvPr id="22" name="Picture 8" descr="5 blue iconçåçæå°çµæ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9779" y="5334640"/>
              <a:ext cx="540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" name="Straight Arrow Connector 3"/>
          <p:cNvCxnSpPr>
            <a:endCxn id="70" idx="1"/>
          </p:cNvCxnSpPr>
          <p:nvPr/>
        </p:nvCxnSpPr>
        <p:spPr>
          <a:xfrm flipH="1">
            <a:off x="2310132" y="2648048"/>
            <a:ext cx="1168099" cy="108788"/>
          </a:xfrm>
          <a:prstGeom prst="straightConnector1">
            <a:avLst/>
          </a:prstGeom>
          <a:ln w="38100">
            <a:solidFill>
              <a:srgbClr val="FFFFFF"/>
            </a:solidFill>
            <a:headEnd type="triangle" w="med" len="med"/>
            <a:tailEnd type="triangle" w="med" len="med"/>
          </a:ln>
          <a:effectLst>
            <a:glow rad="101600">
              <a:schemeClr val="tx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2068034" y="2832135"/>
            <a:ext cx="1296144" cy="1555664"/>
            <a:chOff x="6165645" y="2466064"/>
            <a:chExt cx="1296144" cy="2074217"/>
          </a:xfrm>
        </p:grpSpPr>
        <p:grpSp>
          <p:nvGrpSpPr>
            <p:cNvPr id="67" name="Group 66"/>
            <p:cNvGrpSpPr/>
            <p:nvPr/>
          </p:nvGrpSpPr>
          <p:grpSpPr>
            <a:xfrm>
              <a:off x="6165645" y="3196282"/>
              <a:ext cx="1254744" cy="1343999"/>
              <a:chOff x="6036086" y="3102273"/>
              <a:chExt cx="1254744" cy="1343999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6168378" y="3102273"/>
                <a:ext cx="1008000" cy="134399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74" name="Content Placeholder 2"/>
              <p:cNvSpPr txBox="1">
                <a:spLocks/>
              </p:cNvSpPr>
              <p:nvPr/>
            </p:nvSpPr>
            <p:spPr>
              <a:xfrm>
                <a:off x="6036086" y="3277967"/>
                <a:ext cx="1254744" cy="104302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  <a:sym typeface="Wingdings"/>
                  </a:rPr>
                  <a:t>預言受難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  <a:sym typeface="Wingdings"/>
                </a:endParaRPr>
              </a:p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  <a:sym typeface="Wingdings"/>
                  </a:rPr>
                  <a:t>教會痛哭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cxnSp>
          <p:nvCxnSpPr>
            <p:cNvPr id="68" name="Straight Arrow Connector 67"/>
            <p:cNvCxnSpPr>
              <a:stCxn id="69" idx="7"/>
            </p:cNvCxnSpPr>
            <p:nvPr/>
          </p:nvCxnSpPr>
          <p:spPr>
            <a:xfrm flipV="1">
              <a:off x="7158319" y="2466064"/>
              <a:ext cx="303470" cy="927042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Arrow Connector 75"/>
          <p:cNvCxnSpPr>
            <a:cxnSpLocks/>
          </p:cNvCxnSpPr>
          <p:nvPr/>
        </p:nvCxnSpPr>
        <p:spPr>
          <a:xfrm flipH="1">
            <a:off x="3515935" y="1779662"/>
            <a:ext cx="552009" cy="76432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624952" y="961439"/>
            <a:ext cx="1008000" cy="1008000"/>
            <a:chOff x="6168379" y="3118450"/>
            <a:chExt cx="1008000" cy="1344000"/>
          </a:xfrm>
        </p:grpSpPr>
        <p:sp>
          <p:nvSpPr>
            <p:cNvPr id="62" name="Oval 61"/>
            <p:cNvSpPr/>
            <p:nvPr/>
          </p:nvSpPr>
          <p:spPr>
            <a:xfrm>
              <a:off x="6168379" y="3118450"/>
              <a:ext cx="1008000" cy="13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3" name="Content Placeholder 2"/>
            <p:cNvSpPr txBox="1">
              <a:spLocks/>
            </p:cNvSpPr>
            <p:nvPr/>
          </p:nvSpPr>
          <p:spPr>
            <a:xfrm>
              <a:off x="6199248" y="3465331"/>
              <a:ext cx="937993" cy="6480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800"/>
                </a:lnSpc>
                <a:spcBef>
                  <a:spcPts val="0"/>
                </a:spcBef>
                <a:buNone/>
              </a:pPr>
              <a:r>
                <a:rPr lang="zh-TW" altLang="en-US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哥林多</a:t>
              </a:r>
              <a:endParaRPr lang="en-US" altLang="zh-TW" sz="1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endParaRPr>
            </a:p>
            <a:p>
              <a:pPr marL="0" indent="0" algn="ctr">
                <a:lnSpc>
                  <a:spcPts val="1800"/>
                </a:lnSpc>
                <a:spcBef>
                  <a:spcPts val="0"/>
                </a:spcBef>
                <a:buNone/>
              </a:pPr>
              <a:r>
                <a: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(</a:t>
              </a:r>
              <a:r>
                <a:rPr lang="zh-TW" altLang="en-US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三</a:t>
              </a:r>
              <a:r>
                <a: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)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61056" y="965018"/>
            <a:ext cx="1008948" cy="1102676"/>
            <a:chOff x="4283132" y="4650490"/>
            <a:chExt cx="1008948" cy="1470233"/>
          </a:xfrm>
        </p:grpSpPr>
        <p:grpSp>
          <p:nvGrpSpPr>
            <p:cNvPr id="53" name="Group 52"/>
            <p:cNvGrpSpPr/>
            <p:nvPr/>
          </p:nvGrpSpPr>
          <p:grpSpPr>
            <a:xfrm>
              <a:off x="4283132" y="4650490"/>
              <a:ext cx="1008948" cy="1344000"/>
              <a:chOff x="6168379" y="3118450"/>
              <a:chExt cx="1008948" cy="13440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6168379" y="3118450"/>
                <a:ext cx="1008000" cy="1344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71" name="Content Placeholder 2"/>
              <p:cNvSpPr txBox="1">
                <a:spLocks/>
              </p:cNvSpPr>
              <p:nvPr/>
            </p:nvSpPr>
            <p:spPr>
              <a:xfrm>
                <a:off x="6239334" y="3316623"/>
                <a:ext cx="937993" cy="64807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哥林多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前書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pic>
          <p:nvPicPr>
            <p:cNvPr id="8" name="Picture 4" descr="3 blue iconçåçæå°çµæ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0025" y="5400724"/>
              <a:ext cx="540000" cy="719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 54"/>
          <p:cNvGrpSpPr/>
          <p:nvPr/>
        </p:nvGrpSpPr>
        <p:grpSpPr>
          <a:xfrm>
            <a:off x="5436208" y="961439"/>
            <a:ext cx="1008000" cy="1008000"/>
            <a:chOff x="6168379" y="3118450"/>
            <a:chExt cx="1008000" cy="1344000"/>
          </a:xfrm>
        </p:grpSpPr>
        <p:sp>
          <p:nvSpPr>
            <p:cNvPr id="58" name="Oval 57"/>
            <p:cNvSpPr/>
            <p:nvPr/>
          </p:nvSpPr>
          <p:spPr>
            <a:xfrm>
              <a:off x="6168379" y="3118450"/>
              <a:ext cx="1008000" cy="1344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59" name="Content Placeholder 2"/>
            <p:cNvSpPr txBox="1">
              <a:spLocks/>
            </p:cNvSpPr>
            <p:nvPr/>
          </p:nvSpPr>
          <p:spPr>
            <a:xfrm>
              <a:off x="6227442" y="3465331"/>
              <a:ext cx="937993" cy="6480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1800"/>
                </a:lnSpc>
                <a:spcBef>
                  <a:spcPts val="0"/>
                </a:spcBef>
                <a:buNone/>
              </a:pPr>
              <a:r>
                <a:rPr lang="zh-TW" altLang="en-US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哥林多</a:t>
              </a:r>
              <a:endParaRPr lang="en-US" altLang="zh-TW" sz="1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endParaRPr>
            </a:p>
            <a:p>
              <a:pPr marL="0" indent="0" algn="ctr">
                <a:lnSpc>
                  <a:spcPts val="1800"/>
                </a:lnSpc>
                <a:spcBef>
                  <a:spcPts val="0"/>
                </a:spcBef>
                <a:buNone/>
              </a:pPr>
              <a:r>
                <a: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(</a:t>
              </a:r>
              <a:r>
                <a:rPr lang="zh-TW" altLang="en-US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一</a:t>
              </a:r>
              <a:r>
                <a: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rPr>
                <a:t>)</a:t>
              </a:r>
            </a:p>
          </p:txBody>
        </p:sp>
      </p:grpSp>
      <p:sp>
        <p:nvSpPr>
          <p:cNvPr id="64" name="Arc 63">
            <a:extLst>
              <a:ext uri="{FF2B5EF4-FFF2-40B4-BE49-F238E27FC236}">
                <a16:creationId xmlns="" xmlns:a16="http://schemas.microsoft.com/office/drawing/2014/main" id="{B8B11915-1B99-4DCF-B77D-32F9E8EA11DD}"/>
              </a:ext>
            </a:extLst>
          </p:cNvPr>
          <p:cNvSpPr/>
          <p:nvPr/>
        </p:nvSpPr>
        <p:spPr>
          <a:xfrm rot="3890948" flipH="1">
            <a:off x="2232123" y="2589691"/>
            <a:ext cx="162654" cy="243734"/>
          </a:xfrm>
          <a:prstGeom prst="arc">
            <a:avLst>
              <a:gd name="adj1" fmla="val 16498623"/>
              <a:gd name="adj2" fmla="val 3701838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70" name="Arc 69">
            <a:extLst>
              <a:ext uri="{FF2B5EF4-FFF2-40B4-BE49-F238E27FC236}">
                <a16:creationId xmlns="" xmlns:a16="http://schemas.microsoft.com/office/drawing/2014/main" id="{EE5929DA-4FF1-4278-96F4-8B566F2495D7}"/>
              </a:ext>
            </a:extLst>
          </p:cNvPr>
          <p:cNvSpPr/>
          <p:nvPr/>
        </p:nvSpPr>
        <p:spPr>
          <a:xfrm rot="4623566" flipH="1">
            <a:off x="2271783" y="2587487"/>
            <a:ext cx="76698" cy="338697"/>
          </a:xfrm>
          <a:prstGeom prst="arc">
            <a:avLst>
              <a:gd name="adj1" fmla="val 16397499"/>
              <a:gd name="adj2" fmla="val 4031880"/>
            </a:avLst>
          </a:prstGeom>
          <a:ln w="381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 rot="16500000">
            <a:off x="3646274" y="2511146"/>
            <a:ext cx="49546" cy="382592"/>
          </a:xfrm>
          <a:prstGeom prst="arc">
            <a:avLst>
              <a:gd name="adj1" fmla="val 16133873"/>
              <a:gd name="adj2" fmla="val 5332719"/>
            </a:avLst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2" name="Arc 71"/>
          <p:cNvSpPr/>
          <p:nvPr/>
        </p:nvSpPr>
        <p:spPr>
          <a:xfrm rot="10560680">
            <a:off x="3089930" y="2151430"/>
            <a:ext cx="548425" cy="621670"/>
          </a:xfrm>
          <a:prstGeom prst="arc">
            <a:avLst>
              <a:gd name="adj1" fmla="val 16397499"/>
              <a:gd name="adj2" fmla="val 3949680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77" name="Arc 76"/>
          <p:cNvSpPr/>
          <p:nvPr/>
        </p:nvSpPr>
        <p:spPr>
          <a:xfrm rot="7014094">
            <a:off x="4467075" y="2786147"/>
            <a:ext cx="297374" cy="1569782"/>
          </a:xfrm>
          <a:prstGeom prst="arc">
            <a:avLst>
              <a:gd name="adj1" fmla="val 16110789"/>
              <a:gd name="adj2" fmla="val 5267593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8" name="Arc 77"/>
          <p:cNvSpPr/>
          <p:nvPr/>
        </p:nvSpPr>
        <p:spPr>
          <a:xfrm rot="11593450">
            <a:off x="5270622" y="3953501"/>
            <a:ext cx="143293" cy="210531"/>
          </a:xfrm>
          <a:prstGeom prst="arc">
            <a:avLst>
              <a:gd name="adj1" fmla="val 16110789"/>
              <a:gd name="adj2" fmla="val 5267593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9" name="Arc 78"/>
          <p:cNvSpPr/>
          <p:nvPr/>
        </p:nvSpPr>
        <p:spPr>
          <a:xfrm rot="11460000">
            <a:off x="5193258" y="4161509"/>
            <a:ext cx="154003" cy="155437"/>
          </a:xfrm>
          <a:prstGeom prst="arc">
            <a:avLst>
              <a:gd name="adj1" fmla="val 16110789"/>
              <a:gd name="adj2" fmla="val 5267593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0" name="Arc 79"/>
          <p:cNvSpPr/>
          <p:nvPr/>
        </p:nvSpPr>
        <p:spPr>
          <a:xfrm rot="11593450">
            <a:off x="5296206" y="4302491"/>
            <a:ext cx="211323" cy="267571"/>
          </a:xfrm>
          <a:prstGeom prst="arc">
            <a:avLst>
              <a:gd name="adj1" fmla="val 16110789"/>
              <a:gd name="adj2" fmla="val 2916541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1" name="Content Placeholder 2"/>
          <p:cNvSpPr txBox="1">
            <a:spLocks/>
          </p:cNvSpPr>
          <p:nvPr/>
        </p:nvSpPr>
        <p:spPr>
          <a:xfrm>
            <a:off x="6539764" y="3579862"/>
            <a:ext cx="2496732" cy="12784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哥士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+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羅底</a:t>
            </a:r>
            <a:endParaRPr lang="en-US" altLang="zh-TW" sz="1800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en-US" altLang="zh-TW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帕大喇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推羅</a:t>
            </a:r>
            <a:endParaRPr lang="en-US" altLang="zh-TW" sz="1800" dirty="0" smtClean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多利買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凱撒利亞</a:t>
            </a:r>
            <a:endParaRPr lang="en-US" altLang="zh-TW" sz="1800" dirty="0" smtClean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18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en-US" altLang="zh-TW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1800" dirty="0" smtClean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耶路撒冷</a:t>
            </a:r>
            <a:endParaRPr lang="en-US" altLang="zh-TW" sz="1800" dirty="0">
              <a:solidFill>
                <a:schemeClr val="accent6">
                  <a:lumMod val="75000"/>
                </a:schemeClr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634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5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8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5" dur="1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8" dur="1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1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4" dur="1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7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6" dur="1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9" dur="1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02" dur="1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29" grpId="0"/>
      <p:bldP spid="30" grpId="0"/>
      <p:bldP spid="32" grpId="0"/>
      <p:bldP spid="28" grpId="0" animBg="1"/>
      <p:bldP spid="34" grpId="0"/>
      <p:bldP spid="61" grpId="0" animBg="1"/>
      <p:bldP spid="65" grpId="0" animBg="1"/>
      <p:bldP spid="89" grpId="0" animBg="1"/>
      <p:bldP spid="90" grpId="0" animBg="1"/>
      <p:bldP spid="64" grpId="0" animBg="1"/>
      <p:bldP spid="70" grpId="0" animBg="1"/>
      <p:bldP spid="57" grpId="0" animBg="1"/>
      <p:bldP spid="72" grpId="0" animBg="1"/>
      <p:bldP spid="77" grpId="0" animBg="1"/>
      <p:bldP spid="78" grpId="0" animBg="1"/>
      <p:bldP spid="79" grpId="0" animBg="1"/>
      <p:bldP spid="80" grpId="0" animBg="1"/>
      <p:bldP spid="8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109</Words>
  <Application>Microsoft Office PowerPoint</Application>
  <PresentationFormat>On-screen Show (16:9)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第三次宣教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Wong Rebekah S H</dc:creator>
  <cp:lastModifiedBy>Wong Rebekah S H</cp:lastModifiedBy>
  <cp:revision>309</cp:revision>
  <cp:lastPrinted>2019-02-15T07:40:06Z</cp:lastPrinted>
  <dcterms:created xsi:type="dcterms:W3CDTF">2019-01-07T05:54:39Z</dcterms:created>
  <dcterms:modified xsi:type="dcterms:W3CDTF">2019-06-26T09:20:40Z</dcterms:modified>
</cp:coreProperties>
</file>