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4" r:id="rId2"/>
  </p:sldIdLst>
  <p:sldSz cx="9144000" cy="5143500" type="screen16x9"/>
  <p:notesSz cx="6797675" cy="9926638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3399FF"/>
    <a:srgbClr val="6600CC"/>
    <a:srgbClr val="FFFFFF"/>
    <a:srgbClr val="B7DEE8"/>
    <a:srgbClr val="FFFFCC"/>
    <a:srgbClr val="00CC00"/>
    <a:srgbClr val="00FFFF"/>
    <a:srgbClr val="35BD80"/>
    <a:srgbClr val="BFDB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7" autoAdjust="0"/>
    <p:restoredTop sz="92080" autoAdjust="0"/>
  </p:normalViewPr>
  <p:slideViewPr>
    <p:cSldViewPr>
      <p:cViewPr varScale="1">
        <p:scale>
          <a:sx n="138" d="100"/>
          <a:sy n="138" d="100"/>
        </p:scale>
        <p:origin x="-876" y="-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-3936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1135063" y="0"/>
            <a:ext cx="9078913" cy="510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0" y="5251351"/>
            <a:ext cx="6797675" cy="46752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HK" dirty="0"/>
              <a:t>Click to edit Master text styles</a:t>
            </a:r>
          </a:p>
          <a:p>
            <a:pPr lvl="1"/>
            <a:r>
              <a:rPr lang="en-US" altLang="zh-HK" dirty="0"/>
              <a:t>Second level</a:t>
            </a:r>
          </a:p>
          <a:p>
            <a:pPr lvl="2"/>
            <a:r>
              <a:rPr lang="en-US" altLang="zh-HK" dirty="0"/>
              <a:t>Third level</a:t>
            </a:r>
          </a:p>
          <a:p>
            <a:pPr lvl="3"/>
            <a:r>
              <a:rPr lang="en-US" altLang="zh-HK" dirty="0"/>
              <a:t>Fourth level</a:t>
            </a:r>
          </a:p>
          <a:p>
            <a:pPr lvl="4"/>
            <a:r>
              <a:rPr lang="en-US" altLang="zh-HK" dirty="0"/>
              <a:t>Fifth level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687588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2400" kern="1200">
        <a:solidFill>
          <a:schemeClr val="tx1"/>
        </a:solidFill>
        <a:latin typeface="Arial Unicode MS" panose="020B0604020202020204" pitchFamily="34" charset="-120"/>
        <a:ea typeface="Arial Unicode MS" panose="020B0604020202020204" pitchFamily="34" charset="-120"/>
        <a:cs typeface="Arial Unicode MS" panose="020B0604020202020204" pitchFamily="34" charset="-120"/>
      </a:defRPr>
    </a:lvl1pPr>
    <a:lvl2pPr marL="457200" algn="l" defTabSz="914400" rtl="0" eaLnBrk="1" latinLnBrk="0" hangingPunct="1">
      <a:defRPr sz="2400" kern="1200">
        <a:solidFill>
          <a:schemeClr val="tx1"/>
        </a:solidFill>
        <a:latin typeface="Arial Unicode MS" panose="020B0604020202020204" pitchFamily="34" charset="-120"/>
        <a:ea typeface="Arial Unicode MS" panose="020B0604020202020204" pitchFamily="34" charset="-120"/>
        <a:cs typeface="Arial Unicode MS" panose="020B0604020202020204" pitchFamily="34" charset="-120"/>
      </a:defRPr>
    </a:lvl2pPr>
    <a:lvl3pPr marL="914400" algn="l" defTabSz="914400" rtl="0" eaLnBrk="1" latinLnBrk="0" hangingPunct="1">
      <a:defRPr sz="2400" kern="1200">
        <a:solidFill>
          <a:schemeClr val="tx1"/>
        </a:solidFill>
        <a:latin typeface="Arial Unicode MS" panose="020B0604020202020204" pitchFamily="34" charset="-120"/>
        <a:ea typeface="Arial Unicode MS" panose="020B0604020202020204" pitchFamily="34" charset="-120"/>
        <a:cs typeface="Arial Unicode MS" panose="020B0604020202020204" pitchFamily="34" charset="-120"/>
      </a:defRPr>
    </a:lvl3pPr>
    <a:lvl4pPr marL="1371600" algn="l" defTabSz="914400" rtl="0" eaLnBrk="1" latinLnBrk="0" hangingPunct="1">
      <a:defRPr sz="2400" kern="1200">
        <a:solidFill>
          <a:schemeClr val="tx1"/>
        </a:solidFill>
        <a:latin typeface="Arial Unicode MS" panose="020B0604020202020204" pitchFamily="34" charset="-120"/>
        <a:ea typeface="Arial Unicode MS" panose="020B0604020202020204" pitchFamily="34" charset="-120"/>
        <a:cs typeface="Arial Unicode MS" panose="020B0604020202020204" pitchFamily="34" charset="-120"/>
      </a:defRPr>
    </a:lvl4pPr>
    <a:lvl5pPr marL="1828800" algn="l" defTabSz="914400" rtl="0" eaLnBrk="1" latinLnBrk="0" hangingPunct="1">
      <a:defRPr sz="2400" kern="1200">
        <a:solidFill>
          <a:schemeClr val="tx1"/>
        </a:solidFill>
        <a:latin typeface="Arial Unicode MS" panose="020B0604020202020204" pitchFamily="34" charset="-120"/>
        <a:ea typeface="Arial Unicode MS" panose="020B0604020202020204" pitchFamily="34" charset="-120"/>
        <a:cs typeface="Arial Unicode MS" panose="020B0604020202020204" pitchFamily="34" charset="-12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135063" y="0"/>
            <a:ext cx="9078913" cy="510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/>
          <a:lstStyle/>
          <a:p>
            <a:fld id="{6CD91048-5ACC-4328-BC94-FD7C7C2C60B1}" type="slidenum">
              <a:rPr lang="zh-HK" altLang="en-US" smtClean="0"/>
              <a:t>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37059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HK"/>
              <a:t>Click to edit Master subtitle style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9BB9-6830-4E66-A896-177D12DE75A9}" type="datetimeFigureOut">
              <a:rPr lang="zh-HK" altLang="en-US" smtClean="0"/>
              <a:t>26/6/2019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711C6-08F5-4247-931E-B356576845D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23857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9BB9-6830-4E66-A896-177D12DE75A9}" type="datetimeFigureOut">
              <a:rPr lang="zh-HK" altLang="en-US" smtClean="0"/>
              <a:t>26/6/2019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711C6-08F5-4247-931E-B356576845D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55415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9BB9-6830-4E66-A896-177D12DE75A9}" type="datetimeFigureOut">
              <a:rPr lang="zh-HK" altLang="en-US" smtClean="0"/>
              <a:t>26/6/2019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711C6-08F5-4247-931E-B356576845D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38744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1C29136B-3121-4BB6-907A-8DF9AADDBDD7}"/>
              </a:ext>
            </a:extLst>
          </p:cNvPr>
          <p:cNvSpPr/>
          <p:nvPr userDrawn="1"/>
        </p:nvSpPr>
        <p:spPr>
          <a:xfrm>
            <a:off x="6084168" y="843558"/>
            <a:ext cx="3059832" cy="43204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20538"/>
            <a:ext cx="6175729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772044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9BB9-6830-4E66-A896-177D12DE75A9}" type="datetimeFigureOut">
              <a:rPr lang="zh-HK" altLang="en-US" smtClean="0"/>
              <a:t>26/6/2019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711C6-08F5-4247-931E-B356576845D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13566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9BB9-6830-4E66-A896-177D12DE75A9}" type="datetimeFigureOut">
              <a:rPr lang="zh-HK" altLang="en-US" smtClean="0"/>
              <a:t>26/6/2019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711C6-08F5-4247-931E-B356576845D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9607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9BB9-6830-4E66-A896-177D12DE75A9}" type="datetimeFigureOut">
              <a:rPr lang="zh-HK" altLang="en-US" smtClean="0"/>
              <a:t>26/6/2019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711C6-08F5-4247-931E-B356576845D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26813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9BB9-6830-4E66-A896-177D12DE75A9}" type="datetimeFigureOut">
              <a:rPr lang="zh-HK" altLang="en-US" smtClean="0"/>
              <a:t>26/6/2019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711C6-08F5-4247-931E-B356576845D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89260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9BB9-6830-4E66-A896-177D12DE75A9}" type="datetimeFigureOut">
              <a:rPr lang="zh-HK" altLang="en-US" smtClean="0"/>
              <a:t>26/6/2019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711C6-08F5-4247-931E-B356576845D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23214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9BB9-6830-4E66-A896-177D12DE75A9}" type="datetimeFigureOut">
              <a:rPr lang="zh-HK" altLang="en-US" smtClean="0"/>
              <a:t>26/6/2019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711C6-08F5-4247-931E-B356576845D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96116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B9BB9-6830-4E66-A896-177D12DE75A9}" type="datetimeFigureOut">
              <a:rPr lang="zh-HK" altLang="en-US" smtClean="0"/>
              <a:t>26/6/2019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711C6-08F5-4247-931E-B356576845D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17239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D:\My Stuff\元浸 - 團契\2019 團契\ws_Green_Abstract_Artwork_2560x1600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843558"/>
            <a:ext cx="9143999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0" y="843558"/>
            <a:ext cx="9144000" cy="4320480"/>
          </a:xfrm>
          <a:prstGeom prst="rect">
            <a:avLst/>
          </a:prstGeom>
          <a:gradFill>
            <a:gsLst>
              <a:gs pos="69000">
                <a:schemeClr val="bg1">
                  <a:lumMod val="100000"/>
                  <a:alpha val="80000"/>
                </a:schemeClr>
              </a:gs>
              <a:gs pos="100000">
                <a:schemeClr val="bg1">
                  <a:alpha val="2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9" name="Rectangle 8"/>
          <p:cNvSpPr/>
          <p:nvPr/>
        </p:nvSpPr>
        <p:spPr>
          <a:xfrm>
            <a:off x="2" y="0"/>
            <a:ext cx="9143999" cy="843558"/>
          </a:xfrm>
          <a:prstGeom prst="rect">
            <a:avLst/>
          </a:prstGeom>
          <a:solidFill>
            <a:srgbClr val="35BD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B9BB9-6830-4E66-A896-177D12DE75A9}" type="datetimeFigureOut">
              <a:rPr lang="zh-HK" altLang="en-US" smtClean="0"/>
              <a:t>26/6/2019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711C6-08F5-4247-931E-B356576845D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28357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1"/>
          <p:cNvSpPr>
            <a:spLocks noGrp="1"/>
          </p:cNvSpPr>
          <p:nvPr>
            <p:ph type="title"/>
          </p:nvPr>
        </p:nvSpPr>
        <p:spPr>
          <a:xfrm>
            <a:off x="6300192" y="33467"/>
            <a:ext cx="2726522" cy="810091"/>
          </a:xfrm>
        </p:spPr>
        <p:txBody>
          <a:bodyPr>
            <a:noAutofit/>
          </a:bodyPr>
          <a:lstStyle/>
          <a:p>
            <a:r>
              <a:rPr lang="zh-TW" altLang="en-US" sz="4000" dirty="0">
                <a:ln w="6350">
                  <a:noFill/>
                </a:ln>
                <a:solidFill>
                  <a:schemeClr val="bg1"/>
                </a:solidFill>
                <a:latin typeface="+mn-lt"/>
                <a:ea typeface="Arial Unicode MS" panose="020B0604020202020204" pitchFamily="34" charset="-120"/>
                <a:cs typeface="Arial Unicode MS" panose="020B0604020202020204" pitchFamily="34" charset="-120"/>
              </a:rPr>
              <a:t>第二次宣</a:t>
            </a:r>
            <a:r>
              <a:rPr lang="zh-TW" altLang="en-US" sz="4000" dirty="0" smtClean="0">
                <a:ln w="6350">
                  <a:noFill/>
                </a:ln>
                <a:solidFill>
                  <a:schemeClr val="bg1"/>
                </a:solidFill>
                <a:latin typeface="+mn-lt"/>
                <a:ea typeface="Arial Unicode MS" panose="020B0604020202020204" pitchFamily="34" charset="-120"/>
                <a:cs typeface="Arial Unicode MS" panose="020B0604020202020204" pitchFamily="34" charset="-120"/>
              </a:rPr>
              <a:t>教</a:t>
            </a:r>
            <a:endParaRPr lang="zh-HK" altLang="en-US" sz="4000" dirty="0">
              <a:ln w="6350">
                <a:noFill/>
              </a:ln>
              <a:solidFill>
                <a:schemeClr val="bg1"/>
              </a:solidFill>
              <a:latin typeface="+mn-lt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4097" name="Arc 4096"/>
          <p:cNvSpPr/>
          <p:nvPr/>
        </p:nvSpPr>
        <p:spPr>
          <a:xfrm rot="17100103">
            <a:off x="2502466" y="697555"/>
            <a:ext cx="719073" cy="1490444"/>
          </a:xfrm>
          <a:prstGeom prst="arc">
            <a:avLst>
              <a:gd name="adj1" fmla="val 18304493"/>
              <a:gd name="adj2" fmla="val 5389337"/>
            </a:avLst>
          </a:prstGeom>
          <a:ln w="38100">
            <a:solidFill>
              <a:srgbClr val="00CC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6428226" y="1275606"/>
            <a:ext cx="2432290" cy="3578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200"/>
              </a:lnSpc>
              <a:spcBef>
                <a:spcPts val="0"/>
              </a:spcBef>
              <a:buNone/>
            </a:pPr>
            <a:r>
              <a:rPr lang="zh-TW" altLang="en-US" sz="2000" dirty="0" smtClean="0">
                <a:solidFill>
                  <a:srgbClr val="6600CC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 敍</a:t>
            </a:r>
            <a:r>
              <a:rPr lang="zh-TW" altLang="en-US" sz="2000" dirty="0">
                <a:solidFill>
                  <a:srgbClr val="6600CC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利</a:t>
            </a:r>
            <a:r>
              <a:rPr lang="zh-TW" altLang="en-US" sz="2000" dirty="0" smtClean="0">
                <a:solidFill>
                  <a:srgbClr val="6600CC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亞 </a:t>
            </a:r>
            <a:r>
              <a:rPr lang="en-US" altLang="zh-TW" sz="2000" dirty="0">
                <a:solidFill>
                  <a:srgbClr val="6600CC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+</a:t>
            </a:r>
            <a:r>
              <a:rPr lang="zh-TW" altLang="en-US" sz="2000" dirty="0">
                <a:solidFill>
                  <a:srgbClr val="6600CC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 基利家</a:t>
            </a:r>
            <a:endParaRPr lang="en-US" altLang="zh-TW" sz="2000" dirty="0">
              <a:solidFill>
                <a:srgbClr val="6600CC"/>
              </a:solidFill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Content Placeholder 2"/>
              <p:cNvSpPr txBox="1">
                <a:spLocks/>
              </p:cNvSpPr>
              <p:nvPr/>
            </p:nvSpPr>
            <p:spPr>
              <a:xfrm>
                <a:off x="6428226" y="2067694"/>
                <a:ext cx="2376264" cy="432048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ts val="2200"/>
                  </a:lnSpc>
                  <a:spcBef>
                    <a:spcPts val="0"/>
                  </a:spcBef>
                  <a:buFont typeface="Arial" panose="020B0604020202020204" pitchFamily="34" charset="0"/>
                  <a:buNone/>
                </a:pPr>
                <a14:m>
                  <m:oMath xmlns:m="http://schemas.openxmlformats.org/officeDocument/2006/math">
                    <m:r>
                      <a:rPr lang="zh-TW" altLang="en-US" sz="2000" i="1" dirty="0" smtClean="0">
                        <a:solidFill>
                          <a:srgbClr val="00CC00"/>
                        </a:solidFill>
                        <a:latin typeface="Cambria Math"/>
                        <a:ea typeface="Arial Unicode MS" panose="020B0604020202020204" pitchFamily="34" charset="-120"/>
                        <a:cs typeface="Arial Unicode MS" panose="020B0604020202020204" pitchFamily="34" charset="-120"/>
                        <a:sym typeface="Wingdings"/>
                      </a:rPr>
                      <m:t></m:t>
                    </m:r>
                  </m:oMath>
                </a14:m>
                <a:r>
                  <a:rPr lang="zh-TW" altLang="en-US" sz="2000" dirty="0" smtClean="0">
                    <a:solidFill>
                      <a:srgbClr val="00CC00"/>
                    </a:solidFill>
                    <a:latin typeface="Arial Unicode MS" panose="020B0604020202020204" pitchFamily="34" charset="-120"/>
                    <a:ea typeface="Arial Unicode MS" panose="020B0604020202020204" pitchFamily="34" charset="-120"/>
                    <a:cs typeface="Arial Unicode MS" panose="020B0604020202020204" pitchFamily="34" charset="-120"/>
                  </a:rPr>
                  <a:t> </a:t>
                </a:r>
                <a:r>
                  <a:rPr lang="zh-TW" altLang="en-US" sz="2000" dirty="0">
                    <a:solidFill>
                      <a:srgbClr val="00CC00"/>
                    </a:solidFill>
                    <a:latin typeface="Arial Unicode MS" panose="020B0604020202020204" pitchFamily="34" charset="-120"/>
                    <a:ea typeface="Arial Unicode MS" panose="020B0604020202020204" pitchFamily="34" charset="-120"/>
                    <a:cs typeface="Arial Unicode MS" panose="020B0604020202020204" pitchFamily="34" charset="-120"/>
                  </a:rPr>
                  <a:t>加拉</a:t>
                </a:r>
                <a:r>
                  <a:rPr lang="zh-TW" altLang="en-US" sz="2000" dirty="0" smtClean="0">
                    <a:solidFill>
                      <a:srgbClr val="00CC00"/>
                    </a:solidFill>
                    <a:latin typeface="Arial Unicode MS" panose="020B0604020202020204" pitchFamily="34" charset="-120"/>
                    <a:ea typeface="Arial Unicode MS" panose="020B0604020202020204" pitchFamily="34" charset="-120"/>
                    <a:cs typeface="Arial Unicode MS" panose="020B0604020202020204" pitchFamily="34" charset="-120"/>
                  </a:rPr>
                  <a:t>太 </a:t>
                </a:r>
                <a:r>
                  <a:rPr lang="en-US" altLang="zh-TW" sz="2000" dirty="0">
                    <a:solidFill>
                      <a:srgbClr val="00CC00"/>
                    </a:solidFill>
                    <a:latin typeface="Arial Unicode MS" panose="020B0604020202020204" pitchFamily="34" charset="-120"/>
                    <a:ea typeface="Arial Unicode MS" panose="020B0604020202020204" pitchFamily="34" charset="-120"/>
                    <a:cs typeface="Arial Unicode MS" panose="020B0604020202020204" pitchFamily="34" charset="-120"/>
                  </a:rPr>
                  <a:t>+</a:t>
                </a:r>
                <a:r>
                  <a:rPr lang="zh-TW" altLang="en-US" sz="2000" dirty="0">
                    <a:solidFill>
                      <a:srgbClr val="00CC00"/>
                    </a:solidFill>
                    <a:latin typeface="Arial Unicode MS" panose="020B0604020202020204" pitchFamily="34" charset="-120"/>
                    <a:ea typeface="Arial Unicode MS" panose="020B0604020202020204" pitchFamily="34" charset="-120"/>
                    <a:cs typeface="Arial Unicode MS" panose="020B0604020202020204" pitchFamily="34" charset="-120"/>
                  </a:rPr>
                  <a:t> 弗呂家</a:t>
                </a:r>
                <a:endParaRPr lang="en-US" altLang="zh-TW" sz="2000" dirty="0">
                  <a:solidFill>
                    <a:srgbClr val="00CC00"/>
                  </a:solidFill>
                  <a:latin typeface="Arial Unicode MS" panose="020B0604020202020204" pitchFamily="34" charset="-120"/>
                  <a:ea typeface="Arial Unicode MS" panose="020B0604020202020204" pitchFamily="34" charset="-120"/>
                  <a:cs typeface="Arial Unicode MS" panose="020B0604020202020204" pitchFamily="34" charset="-120"/>
                </a:endParaRPr>
              </a:p>
            </p:txBody>
          </p:sp>
        </mc:Choice>
        <mc:Fallback xmlns="">
          <p:sp>
            <p:nvSpPr>
              <p:cNvPr id="3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8226" y="2067694"/>
                <a:ext cx="2376264" cy="432048"/>
              </a:xfrm>
              <a:prstGeom prst="rect">
                <a:avLst/>
              </a:prstGeom>
              <a:blipFill rotWithShape="1">
                <a:blip r:embed="rId3"/>
                <a:stretch>
                  <a:fillRect t="-5634" b="-18310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Content Placeholder 2"/>
          <p:cNvSpPr txBox="1">
            <a:spLocks/>
          </p:cNvSpPr>
          <p:nvPr/>
        </p:nvSpPr>
        <p:spPr>
          <a:xfrm>
            <a:off x="6444208" y="2499741"/>
            <a:ext cx="2060451" cy="117015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2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TW" altLang="en-US" sz="2000" dirty="0" smtClean="0">
                <a:solidFill>
                  <a:srgbClr val="FF0000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 腓</a:t>
            </a:r>
            <a:r>
              <a:rPr lang="zh-TW" altLang="en-US" sz="2000" dirty="0">
                <a:solidFill>
                  <a:srgbClr val="FF0000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立比</a:t>
            </a:r>
            <a:endParaRPr lang="en-US" altLang="zh-TW" sz="2000" dirty="0">
              <a:solidFill>
                <a:srgbClr val="FF0000"/>
              </a:solidFill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  <a:sym typeface="Wingdings"/>
            </a:endParaRPr>
          </a:p>
          <a:p>
            <a:pPr marL="0" indent="0">
              <a:lnSpc>
                <a:spcPts val="22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TW" altLang="en-US" sz="2000" dirty="0" smtClean="0">
                <a:solidFill>
                  <a:srgbClr val="FF0000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    </a:t>
            </a:r>
            <a:r>
              <a:rPr lang="en-US" altLang="zh-TW" sz="2000" dirty="0" smtClean="0">
                <a:solidFill>
                  <a:srgbClr val="FF0000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+</a:t>
            </a:r>
            <a:r>
              <a:rPr lang="zh-TW" altLang="en-US" sz="2000" dirty="0" smtClean="0">
                <a:solidFill>
                  <a:srgbClr val="FF0000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 </a:t>
            </a:r>
            <a:r>
              <a:rPr lang="zh-TW" altLang="en-US" sz="2000" dirty="0">
                <a:solidFill>
                  <a:srgbClr val="FF0000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帖撒羅尼迦</a:t>
            </a:r>
            <a:endParaRPr lang="en-US" altLang="zh-TW" sz="2000" dirty="0">
              <a:solidFill>
                <a:srgbClr val="FF0000"/>
              </a:solidFill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  <a:sym typeface="Wingdings"/>
            </a:endParaRPr>
          </a:p>
          <a:p>
            <a:pPr marL="0" indent="0">
              <a:lnSpc>
                <a:spcPts val="22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TW" altLang="en-US" sz="2000" dirty="0">
                <a:solidFill>
                  <a:srgbClr val="FF0000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 </a:t>
            </a:r>
            <a:r>
              <a:rPr lang="zh-TW" altLang="en-US" sz="2000" dirty="0" smtClean="0">
                <a:solidFill>
                  <a:srgbClr val="FF0000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   </a:t>
            </a:r>
            <a:r>
              <a:rPr lang="en-US" altLang="zh-TW" sz="2000" dirty="0" smtClean="0">
                <a:solidFill>
                  <a:srgbClr val="FF0000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+</a:t>
            </a:r>
            <a:r>
              <a:rPr lang="zh-TW" altLang="en-US" sz="2000" dirty="0" smtClean="0">
                <a:solidFill>
                  <a:srgbClr val="FF0000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 </a:t>
            </a:r>
            <a:r>
              <a:rPr lang="zh-TW" altLang="en-US" sz="2000" dirty="0">
                <a:solidFill>
                  <a:srgbClr val="FF0000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雅典</a:t>
            </a:r>
            <a:endParaRPr lang="en-US" altLang="zh-TW" sz="2000" dirty="0">
              <a:solidFill>
                <a:srgbClr val="FF0000"/>
              </a:solidFill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  <a:sym typeface="Wingdings"/>
            </a:endParaRPr>
          </a:p>
          <a:p>
            <a:pPr marL="0" indent="0">
              <a:lnSpc>
                <a:spcPts val="22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TW" altLang="en-US" sz="2000" dirty="0" smtClean="0">
                <a:solidFill>
                  <a:srgbClr val="FF0000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    </a:t>
            </a:r>
            <a:r>
              <a:rPr lang="en-US" altLang="zh-TW" sz="2000" dirty="0" smtClean="0">
                <a:solidFill>
                  <a:srgbClr val="FF0000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+</a:t>
            </a:r>
            <a:r>
              <a:rPr lang="zh-TW" altLang="en-US" sz="2000" dirty="0" smtClean="0">
                <a:solidFill>
                  <a:srgbClr val="FF0000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 </a:t>
            </a:r>
            <a:r>
              <a:rPr lang="zh-TW" altLang="en-US" sz="2000" dirty="0">
                <a:solidFill>
                  <a:srgbClr val="FF0000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哥林</a:t>
            </a:r>
            <a:r>
              <a:rPr lang="zh-TW" altLang="en-US" sz="2000" dirty="0" smtClean="0">
                <a:solidFill>
                  <a:srgbClr val="FF0000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多</a:t>
            </a:r>
            <a:r>
              <a:rPr lang="en-US" altLang="zh-TW" sz="2000" dirty="0" smtClean="0">
                <a:solidFill>
                  <a:srgbClr val="FF0000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 </a:t>
            </a:r>
            <a:r>
              <a:rPr lang="en-US" altLang="zh-TW" sz="2000" dirty="0" smtClean="0">
                <a:solidFill>
                  <a:srgbClr val="FF0000"/>
                </a:solidFill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(2</a:t>
            </a:r>
            <a:r>
              <a:rPr lang="zh-TW" altLang="en-US" sz="2000" dirty="0" smtClean="0">
                <a:solidFill>
                  <a:srgbClr val="FF0000"/>
                </a:solidFill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年</a:t>
            </a:r>
            <a:r>
              <a:rPr lang="en-US" altLang="zh-TW" sz="2000" dirty="0" smtClean="0">
                <a:solidFill>
                  <a:srgbClr val="FF0000"/>
                </a:solidFill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)</a:t>
            </a:r>
            <a:endParaRPr lang="en-US" altLang="zh-TW" sz="2000" dirty="0">
              <a:solidFill>
                <a:srgbClr val="FF0000"/>
              </a:solidFill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6192688" y="916004"/>
            <a:ext cx="1763688" cy="2835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zh-TW" altLang="en-US" sz="2000" dirty="0">
                <a:solidFill>
                  <a:schemeClr val="accent6">
                    <a:lumMod val="75000"/>
                  </a:schemeClr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   安提阿</a:t>
            </a:r>
            <a:endParaRPr lang="en-US" altLang="zh-TW" sz="2000" dirty="0">
              <a:solidFill>
                <a:schemeClr val="accent6">
                  <a:lumMod val="75000"/>
                </a:schemeClr>
              </a:solidFill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28" name="Arc 27"/>
          <p:cNvSpPr/>
          <p:nvPr/>
        </p:nvSpPr>
        <p:spPr>
          <a:xfrm rot="17044799">
            <a:off x="5148108" y="1833831"/>
            <a:ext cx="526840" cy="1293391"/>
          </a:xfrm>
          <a:prstGeom prst="arc">
            <a:avLst>
              <a:gd name="adj1" fmla="val 16800374"/>
              <a:gd name="adj2" fmla="val 3914118"/>
            </a:avLst>
          </a:prstGeom>
          <a:ln w="38100">
            <a:solidFill>
              <a:srgbClr val="6600CC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6438260" y="1707654"/>
            <a:ext cx="2150206" cy="2835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200"/>
              </a:lnSpc>
              <a:spcBef>
                <a:spcPts val="0"/>
              </a:spcBef>
              <a:buNone/>
            </a:pPr>
            <a:r>
              <a:rPr lang="zh-TW" altLang="en-US" sz="2000" dirty="0" smtClean="0">
                <a:solidFill>
                  <a:srgbClr val="00B0F0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 特庇</a:t>
            </a:r>
            <a:r>
              <a:rPr lang="en-US" altLang="zh-TW" sz="2000" dirty="0" smtClean="0">
                <a:solidFill>
                  <a:srgbClr val="00B0F0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 + </a:t>
            </a:r>
            <a:r>
              <a:rPr lang="zh-TW" altLang="en-US" sz="2000" dirty="0">
                <a:solidFill>
                  <a:srgbClr val="00B0F0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  <a:sym typeface="Wingdings"/>
              </a:rPr>
              <a:t>路司得</a:t>
            </a:r>
            <a:endParaRPr lang="en-US" altLang="zh-TW" sz="2000" dirty="0">
              <a:solidFill>
                <a:srgbClr val="00B0F0"/>
              </a:solidFill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 flipH="1" flipV="1">
            <a:off x="3851920" y="2111458"/>
            <a:ext cx="231758" cy="35546"/>
          </a:xfrm>
          <a:prstGeom prst="straightConnector1">
            <a:avLst/>
          </a:prstGeom>
          <a:ln w="38100">
            <a:solidFill>
              <a:srgbClr val="00B0F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Arc 46"/>
          <p:cNvSpPr/>
          <p:nvPr/>
        </p:nvSpPr>
        <p:spPr>
          <a:xfrm rot="6500295" flipH="1">
            <a:off x="1526709" y="690467"/>
            <a:ext cx="263079" cy="600965"/>
          </a:xfrm>
          <a:prstGeom prst="arc">
            <a:avLst>
              <a:gd name="adj1" fmla="val 16594448"/>
              <a:gd name="adj2" fmla="val 3833594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40" name="Arc 39"/>
          <p:cNvSpPr/>
          <p:nvPr/>
        </p:nvSpPr>
        <p:spPr>
          <a:xfrm rot="17396759">
            <a:off x="4297350" y="1949198"/>
            <a:ext cx="291979" cy="539538"/>
          </a:xfrm>
          <a:prstGeom prst="arc">
            <a:avLst>
              <a:gd name="adj1" fmla="val 16200000"/>
              <a:gd name="adj2" fmla="val 3845176"/>
            </a:avLst>
          </a:prstGeom>
          <a:ln w="38100">
            <a:solidFill>
              <a:srgbClr val="00B0F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grpSp>
        <p:nvGrpSpPr>
          <p:cNvPr id="10" name="Group 9"/>
          <p:cNvGrpSpPr/>
          <p:nvPr/>
        </p:nvGrpSpPr>
        <p:grpSpPr>
          <a:xfrm>
            <a:off x="2915816" y="2135176"/>
            <a:ext cx="1010366" cy="1386256"/>
            <a:chOff x="6281998" y="2645753"/>
            <a:chExt cx="1010366" cy="1425203"/>
          </a:xfrm>
        </p:grpSpPr>
        <p:cxnSp>
          <p:nvCxnSpPr>
            <p:cNvPr id="7" name="Straight Arrow Connector 6"/>
            <p:cNvCxnSpPr/>
            <p:nvPr/>
          </p:nvCxnSpPr>
          <p:spPr>
            <a:xfrm flipV="1">
              <a:off x="6909264" y="2645753"/>
              <a:ext cx="298682" cy="683234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Group 4"/>
            <p:cNvGrpSpPr/>
            <p:nvPr/>
          </p:nvGrpSpPr>
          <p:grpSpPr>
            <a:xfrm>
              <a:off x="6281998" y="2946531"/>
              <a:ext cx="1010366" cy="1124425"/>
              <a:chOff x="6152439" y="2852522"/>
              <a:chExt cx="1010366" cy="1124425"/>
            </a:xfrm>
          </p:grpSpPr>
          <p:sp>
            <p:nvSpPr>
              <p:cNvPr id="4" name="Oval 3"/>
              <p:cNvSpPr/>
              <p:nvPr/>
            </p:nvSpPr>
            <p:spPr>
              <a:xfrm>
                <a:off x="6152439" y="2936927"/>
                <a:ext cx="1010366" cy="104002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  <p:pic>
            <p:nvPicPr>
              <p:cNvPr id="52" name="Picture 8" descr="bible charactersçåçæå°çµæ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clrChange>
                  <a:clrFrom>
                    <a:srgbClr val="C4E5EC"/>
                  </a:clrFrom>
                  <a:clrTo>
                    <a:srgbClr val="C4E5EC">
                      <a:alpha val="0"/>
                    </a:srgbClr>
                  </a:clrTo>
                </a:clrChange>
                <a:duotone>
                  <a:prstClr val="black"/>
                  <a:schemeClr val="accent3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5654" t="18426" r="22428" b="13268"/>
              <a:stretch/>
            </p:blipFill>
            <p:spPr bwMode="auto">
              <a:xfrm>
                <a:off x="6500276" y="3054875"/>
                <a:ext cx="526979" cy="79709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32" name="Picture 8" descr="bible charactersçåçæå°çµæ"/>
              <p:cNvPicPr>
                <a:picLocks noChangeAspect="1" noChangeArrowheads="1"/>
              </p:cNvPicPr>
              <p:nvPr/>
            </p:nvPicPr>
            <p:blipFill rotWithShape="1">
              <a:blip r:embed="rId5" cstate="print">
                <a:clrChange>
                  <a:clrFrom>
                    <a:srgbClr val="C4E5EC"/>
                  </a:clrFrom>
                  <a:clrTo>
                    <a:srgbClr val="C4E5EC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5654" t="18426" r="38387" b="13146"/>
              <a:stretch/>
            </p:blipFill>
            <p:spPr bwMode="auto">
              <a:xfrm>
                <a:off x="6494623" y="3051011"/>
                <a:ext cx="263489" cy="79851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0" name="Content Placeholder 2"/>
              <p:cNvSpPr txBox="1">
                <a:spLocks/>
              </p:cNvSpPr>
              <p:nvPr/>
            </p:nvSpPr>
            <p:spPr>
              <a:xfrm>
                <a:off x="6212244" y="2852522"/>
                <a:ext cx="373781" cy="104302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lnSpc>
                    <a:spcPts val="1800"/>
                  </a:lnSpc>
                  <a:spcBef>
                    <a:spcPts val="0"/>
                  </a:spcBef>
                  <a:buNone/>
                </a:pPr>
                <a:r>
                  <a:rPr lang="zh-TW" altLang="en-US" sz="1600" dirty="0">
                    <a:latin typeface="Arial Unicode MS" panose="020B0604020202020204" pitchFamily="34" charset="-120"/>
                    <a:ea typeface="Arial Unicode MS" panose="020B0604020202020204" pitchFamily="34" charset="-120"/>
                    <a:cs typeface="Arial Unicode MS" panose="020B0604020202020204" pitchFamily="34" charset="-120"/>
                    <a:sym typeface="Wingdings"/>
                  </a:rPr>
                  <a:t>   提摩太</a:t>
                </a:r>
                <a:endParaRPr lang="en-US" altLang="zh-TW" sz="1600" dirty="0">
                  <a:latin typeface="Arial Unicode MS" panose="020B0604020202020204" pitchFamily="34" charset="-120"/>
                  <a:ea typeface="Arial Unicode MS" panose="020B0604020202020204" pitchFamily="34" charset="-120"/>
                  <a:cs typeface="Arial Unicode MS" panose="020B0604020202020204" pitchFamily="34" charset="-120"/>
                </a:endParaRPr>
              </a:p>
            </p:txBody>
          </p:sp>
        </p:grpSp>
      </p:grpSp>
      <p:sp>
        <p:nvSpPr>
          <p:cNvPr id="57" name="Arc 56"/>
          <p:cNvSpPr/>
          <p:nvPr/>
        </p:nvSpPr>
        <p:spPr>
          <a:xfrm rot="20152951">
            <a:off x="3343749" y="1848393"/>
            <a:ext cx="543231" cy="338623"/>
          </a:xfrm>
          <a:prstGeom prst="arc">
            <a:avLst>
              <a:gd name="adj1" fmla="val 18660358"/>
              <a:gd name="adj2" fmla="val 2115634"/>
            </a:avLst>
          </a:prstGeom>
          <a:ln w="38100">
            <a:solidFill>
              <a:srgbClr val="00CC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58" name="Arc 57"/>
          <p:cNvSpPr/>
          <p:nvPr/>
        </p:nvSpPr>
        <p:spPr>
          <a:xfrm rot="10800000">
            <a:off x="5300216" y="2283718"/>
            <a:ext cx="783951" cy="1332059"/>
          </a:xfrm>
          <a:prstGeom prst="arc">
            <a:avLst>
              <a:gd name="adj1" fmla="val 6884204"/>
              <a:gd name="adj2" fmla="val 1826839"/>
            </a:avLst>
          </a:prstGeom>
          <a:ln w="38100">
            <a:solidFill>
              <a:srgbClr val="6600CC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59" name="Arc 58"/>
          <p:cNvSpPr/>
          <p:nvPr/>
        </p:nvSpPr>
        <p:spPr>
          <a:xfrm rot="4315532" flipH="1">
            <a:off x="843440" y="603525"/>
            <a:ext cx="370787" cy="756855"/>
          </a:xfrm>
          <a:prstGeom prst="arc">
            <a:avLst>
              <a:gd name="adj1" fmla="val 16498623"/>
              <a:gd name="adj2" fmla="val 4309648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60" name="Arc 59"/>
          <p:cNvSpPr/>
          <p:nvPr/>
        </p:nvSpPr>
        <p:spPr>
          <a:xfrm rot="20559075">
            <a:off x="757531" y="971893"/>
            <a:ext cx="436908" cy="986884"/>
          </a:xfrm>
          <a:prstGeom prst="arc">
            <a:avLst>
              <a:gd name="adj1" fmla="val 16826514"/>
              <a:gd name="adj2" fmla="val 449187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61" name="Arc 60"/>
          <p:cNvSpPr/>
          <p:nvPr/>
        </p:nvSpPr>
        <p:spPr>
          <a:xfrm rot="4168474" flipH="1">
            <a:off x="910988" y="1842534"/>
            <a:ext cx="138332" cy="237497"/>
          </a:xfrm>
          <a:prstGeom prst="arc">
            <a:avLst>
              <a:gd name="adj1" fmla="val 17255342"/>
              <a:gd name="adj2" fmla="val 4243875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Content Placeholder 2"/>
              <p:cNvSpPr txBox="1">
                <a:spLocks/>
              </p:cNvSpPr>
              <p:nvPr/>
            </p:nvSpPr>
            <p:spPr>
              <a:xfrm>
                <a:off x="6460190" y="3723878"/>
                <a:ext cx="1568194" cy="432048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ts val="2000"/>
                  </a:lnSpc>
                  <a:spcBef>
                    <a:spcPts val="0"/>
                  </a:spcBef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TW" altLang="en-US" sz="2000" i="1" dirty="0" smtClean="0">
                          <a:solidFill>
                            <a:srgbClr val="00CC00"/>
                          </a:solidFill>
                          <a:latin typeface="Cambria Math"/>
                          <a:ea typeface="Arial Unicode MS" panose="020B0604020202020204" pitchFamily="34" charset="-120"/>
                          <a:cs typeface="Arial Unicode MS" panose="020B0604020202020204" pitchFamily="34" charset="-120"/>
                          <a:sym typeface="Wingdings"/>
                        </a:rPr>
                        <m:t></m:t>
                      </m:r>
                      <m:r>
                        <a:rPr lang="en-US" altLang="zh-TW" sz="2000" b="0" i="1" dirty="0" smtClean="0">
                          <a:solidFill>
                            <a:srgbClr val="00CC00"/>
                          </a:solidFill>
                          <a:latin typeface="Cambria Math"/>
                          <a:ea typeface="Arial Unicode MS" panose="020B0604020202020204" pitchFamily="34" charset="-120"/>
                          <a:cs typeface="Arial Unicode MS" panose="020B0604020202020204" pitchFamily="34" charset="-120"/>
                          <a:sym typeface="Wingdings"/>
                        </a:rPr>
                        <m:t> </m:t>
                      </m:r>
                      <m:r>
                        <a:rPr lang="zh-TW" altLang="en-US" sz="2000" b="0" i="1" dirty="0" smtClean="0">
                          <a:solidFill>
                            <a:srgbClr val="00CC00"/>
                          </a:solidFill>
                          <a:latin typeface="Cambria Math"/>
                          <a:ea typeface="Arial Unicode MS" panose="020B0604020202020204" pitchFamily="34" charset="-120"/>
                          <a:cs typeface="Arial Unicode MS" panose="020B0604020202020204" pitchFamily="34" charset="-120"/>
                          <a:sym typeface="Wingdings"/>
                        </a:rPr>
                        <m:t>以弗所</m:t>
                      </m:r>
                    </m:oMath>
                  </m:oMathPara>
                </a14:m>
                <a:endParaRPr lang="en-US" altLang="zh-TW" sz="2000" dirty="0">
                  <a:solidFill>
                    <a:srgbClr val="00CC00"/>
                  </a:solidFill>
                  <a:latin typeface="Arial Unicode MS" panose="020B0604020202020204" pitchFamily="34" charset="-120"/>
                  <a:ea typeface="Arial Unicode MS" panose="020B0604020202020204" pitchFamily="34" charset="-120"/>
                  <a:cs typeface="Arial Unicode MS" panose="020B0604020202020204" pitchFamily="34" charset="-120"/>
                </a:endParaRPr>
              </a:p>
            </p:txBody>
          </p:sp>
        </mc:Choice>
        <mc:Fallback xmlns="">
          <p:sp>
            <p:nvSpPr>
              <p:cNvPr id="6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0190" y="3723878"/>
                <a:ext cx="1568194" cy="432048"/>
              </a:xfrm>
              <a:prstGeom prst="rect">
                <a:avLst/>
              </a:prstGeom>
              <a:blipFill rotWithShape="1">
                <a:blip r:embed="rId6"/>
                <a:stretch>
                  <a:fillRect l="-389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Arc 62"/>
          <p:cNvSpPr/>
          <p:nvPr/>
        </p:nvSpPr>
        <p:spPr>
          <a:xfrm rot="5003529">
            <a:off x="1462612" y="1336644"/>
            <a:ext cx="463422" cy="1401429"/>
          </a:xfrm>
          <a:prstGeom prst="arc">
            <a:avLst>
              <a:gd name="adj1" fmla="val 16650112"/>
              <a:gd name="adj2" fmla="val 5483682"/>
            </a:avLst>
          </a:prstGeom>
          <a:ln w="38100">
            <a:solidFill>
              <a:srgbClr val="00CC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Content Placeholder 2"/>
              <p:cNvSpPr txBox="1">
                <a:spLocks/>
              </p:cNvSpPr>
              <p:nvPr/>
            </p:nvSpPr>
            <p:spPr>
              <a:xfrm>
                <a:off x="6454242" y="4155926"/>
                <a:ext cx="2726270" cy="432048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ts val="2200"/>
                  </a:lnSpc>
                  <a:spcBef>
                    <a:spcPts val="0"/>
                  </a:spcBef>
                  <a:buFont typeface="Arial" panose="020B0604020202020204" pitchFamily="34" charset="0"/>
                  <a:buNone/>
                </a:pPr>
                <a14:m>
                  <m:oMath xmlns:m="http://schemas.openxmlformats.org/officeDocument/2006/math">
                    <m:r>
                      <a:rPr lang="zh-TW" altLang="en-US" sz="2000" i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  <a:ea typeface="Arial Unicode MS" panose="020B0604020202020204" pitchFamily="34" charset="-120"/>
                        <a:cs typeface="Arial Unicode MS" panose="020B0604020202020204" pitchFamily="34" charset="-120"/>
                        <a:sym typeface="Wingdings"/>
                      </a:rPr>
                      <m:t></m:t>
                    </m:r>
                    <m:r>
                      <a:rPr lang="en-US" altLang="zh-TW" sz="2000" b="0" i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  <a:ea typeface="Arial Unicode MS" panose="020B0604020202020204" pitchFamily="34" charset="-120"/>
                        <a:cs typeface="Arial Unicode MS" panose="020B0604020202020204" pitchFamily="34" charset="-120"/>
                        <a:sym typeface="Wingdings"/>
                      </a:rPr>
                      <m:t> </m:t>
                    </m:r>
                    <m:r>
                      <a:rPr lang="zh-TW" altLang="en-US" sz="2000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  <a:ea typeface="Arial Unicode MS" panose="020B0604020202020204" pitchFamily="34" charset="-120"/>
                        <a:cs typeface="Arial Unicode MS" panose="020B0604020202020204" pitchFamily="34" charset="-120"/>
                        <a:sym typeface="Wingdings"/>
                      </a:rPr>
                      <m:t>耶</m:t>
                    </m:r>
                    <m:r>
                      <a:rPr lang="zh-TW" altLang="en-US" sz="2000" b="0" i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  <a:ea typeface="Arial Unicode MS" panose="020B0604020202020204" pitchFamily="34" charset="-120"/>
                        <a:cs typeface="Arial Unicode MS" panose="020B0604020202020204" pitchFamily="34" charset="-120"/>
                        <a:sym typeface="Wingdings"/>
                      </a:rPr>
                      <m:t>路撒冷</m:t>
                    </m:r>
                    <m:r>
                      <a:rPr lang="en-US" altLang="zh-TW" sz="2000" b="0" i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/>
                        <a:ea typeface="Arial Unicode MS" panose="020B0604020202020204" pitchFamily="34" charset="-120"/>
                        <a:cs typeface="Arial Unicode MS" panose="020B0604020202020204" pitchFamily="34" charset="-120"/>
                        <a:sym typeface="Wingdings"/>
                      </a:rPr>
                      <m:t> </m:t>
                    </m:r>
                  </m:oMath>
                </a14:m>
                <a:r>
                  <a:rPr lang="en-US" altLang="zh-TW" sz="2000" dirty="0" smtClean="0">
                    <a:solidFill>
                      <a:schemeClr val="accent6">
                        <a:lumMod val="75000"/>
                      </a:schemeClr>
                    </a:solidFill>
                    <a:latin typeface="Arial Unicode MS" panose="020B0604020202020204" pitchFamily="34" charset="-120"/>
                    <a:ea typeface="Arial Unicode MS" panose="020B0604020202020204" pitchFamily="34" charset="-120"/>
                    <a:cs typeface="Arial Unicode MS" panose="020B0604020202020204" pitchFamily="34" charset="-120"/>
                  </a:rPr>
                  <a:t>+</a:t>
                </a:r>
                <a:r>
                  <a:rPr lang="zh-TW" altLang="en-US" sz="2000" dirty="0" smtClean="0">
                    <a:solidFill>
                      <a:schemeClr val="accent6">
                        <a:lumMod val="75000"/>
                      </a:schemeClr>
                    </a:solidFill>
                    <a:latin typeface="Arial Unicode MS" panose="020B0604020202020204" pitchFamily="34" charset="-120"/>
                    <a:ea typeface="Arial Unicode MS" panose="020B0604020202020204" pitchFamily="34" charset="-120"/>
                    <a:cs typeface="Arial Unicode MS" panose="020B0604020202020204" pitchFamily="34" charset="-120"/>
                  </a:rPr>
                  <a:t> </a:t>
                </a:r>
                <a:r>
                  <a:rPr lang="zh-TW" altLang="en-US" sz="2000" dirty="0">
                    <a:solidFill>
                      <a:schemeClr val="accent6">
                        <a:lumMod val="75000"/>
                      </a:schemeClr>
                    </a:solidFill>
                    <a:latin typeface="Arial Unicode MS" panose="020B0604020202020204" pitchFamily="34" charset="-120"/>
                    <a:ea typeface="Arial Unicode MS" panose="020B0604020202020204" pitchFamily="34" charset="-120"/>
                    <a:cs typeface="Arial Unicode MS" panose="020B0604020202020204" pitchFamily="34" charset="-120"/>
                  </a:rPr>
                  <a:t>安提阿</a:t>
                </a:r>
                <a:endParaRPr lang="en-US" altLang="zh-TW" sz="2000" dirty="0">
                  <a:solidFill>
                    <a:schemeClr val="accent6">
                      <a:lumMod val="75000"/>
                    </a:schemeClr>
                  </a:solidFill>
                  <a:latin typeface="Arial Unicode MS" panose="020B0604020202020204" pitchFamily="34" charset="-120"/>
                  <a:ea typeface="Arial Unicode MS" panose="020B0604020202020204" pitchFamily="34" charset="-120"/>
                  <a:cs typeface="Arial Unicode MS" panose="020B0604020202020204" pitchFamily="34" charset="-120"/>
                </a:endParaRPr>
              </a:p>
            </p:txBody>
          </p:sp>
        </mc:Choice>
        <mc:Fallback xmlns="">
          <p:sp>
            <p:nvSpPr>
              <p:cNvPr id="6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4242" y="4155926"/>
                <a:ext cx="2726270" cy="432048"/>
              </a:xfrm>
              <a:prstGeom prst="rect">
                <a:avLst/>
              </a:prstGeom>
              <a:blipFill rotWithShape="1">
                <a:blip r:embed="rId7"/>
                <a:stretch>
                  <a:fillRect l="-224" t="-5634" b="-18310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Arc 64"/>
          <p:cNvSpPr/>
          <p:nvPr/>
        </p:nvSpPr>
        <p:spPr>
          <a:xfrm rot="7457213">
            <a:off x="3011216" y="1522717"/>
            <a:ext cx="1101170" cy="3098294"/>
          </a:xfrm>
          <a:prstGeom prst="arc">
            <a:avLst>
              <a:gd name="adj1" fmla="val 16506955"/>
              <a:gd name="adj2" fmla="val 5389337"/>
            </a:avLst>
          </a:prstGeom>
          <a:ln w="38100">
            <a:solidFill>
              <a:schemeClr val="accent6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cxnSp>
        <p:nvCxnSpPr>
          <p:cNvPr id="66" name="Straight Arrow Connector 65"/>
          <p:cNvCxnSpPr/>
          <p:nvPr/>
        </p:nvCxnSpPr>
        <p:spPr>
          <a:xfrm flipH="1">
            <a:off x="5024468" y="2665090"/>
            <a:ext cx="217331" cy="1734375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7" name="Group 66"/>
          <p:cNvGrpSpPr/>
          <p:nvPr/>
        </p:nvGrpSpPr>
        <p:grpSpPr>
          <a:xfrm>
            <a:off x="133414" y="2065465"/>
            <a:ext cx="1126218" cy="1604436"/>
            <a:chOff x="6406551" y="2805463"/>
            <a:chExt cx="1126218" cy="1497184"/>
          </a:xfrm>
        </p:grpSpPr>
        <p:grpSp>
          <p:nvGrpSpPr>
            <p:cNvPr id="68" name="Group 67"/>
            <p:cNvGrpSpPr/>
            <p:nvPr/>
          </p:nvGrpSpPr>
          <p:grpSpPr>
            <a:xfrm>
              <a:off x="6406551" y="3294018"/>
              <a:ext cx="1126218" cy="1008629"/>
              <a:chOff x="6276992" y="3200009"/>
              <a:chExt cx="1126218" cy="1008629"/>
            </a:xfrm>
          </p:grpSpPr>
          <p:sp>
            <p:nvSpPr>
              <p:cNvPr id="70" name="Oval 69"/>
              <p:cNvSpPr/>
              <p:nvPr/>
            </p:nvSpPr>
            <p:spPr>
              <a:xfrm>
                <a:off x="6276992" y="3200009"/>
                <a:ext cx="1080000" cy="1008629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HK" altLang="en-US"/>
              </a:p>
            </p:txBody>
          </p:sp>
          <p:sp>
            <p:nvSpPr>
              <p:cNvPr id="73" name="Content Placeholder 2"/>
              <p:cNvSpPr txBox="1">
                <a:spLocks/>
              </p:cNvSpPr>
              <p:nvPr/>
            </p:nvSpPr>
            <p:spPr>
              <a:xfrm>
                <a:off x="6323210" y="3358983"/>
                <a:ext cx="1080000" cy="648072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ts val="1800"/>
                  </a:lnSpc>
                  <a:spcBef>
                    <a:spcPts val="0"/>
                  </a:spcBef>
                  <a:buNone/>
                </a:pPr>
                <a:r>
                  <a:rPr lang="zh-TW" altLang="en-US" sz="1600" dirty="0">
                    <a:latin typeface="Arial Unicode MS" panose="020B0604020202020204" pitchFamily="34" charset="-120"/>
                    <a:ea typeface="Arial Unicode MS" panose="020B0604020202020204" pitchFamily="34" charset="-120"/>
                    <a:cs typeface="Arial Unicode MS" panose="020B0604020202020204" pitchFamily="34" charset="-120"/>
                  </a:rPr>
                  <a:t>帖撒羅尼迦前後書</a:t>
                </a:r>
                <a:endParaRPr lang="en-US" altLang="zh-TW" sz="1600" dirty="0">
                  <a:latin typeface="Arial Unicode MS" panose="020B0604020202020204" pitchFamily="34" charset="-120"/>
                  <a:ea typeface="Arial Unicode MS" panose="020B0604020202020204" pitchFamily="34" charset="-120"/>
                  <a:cs typeface="Arial Unicode MS" panose="020B0604020202020204" pitchFamily="34" charset="-120"/>
                </a:endParaRPr>
              </a:p>
            </p:txBody>
          </p:sp>
        </p:grpSp>
        <p:cxnSp>
          <p:nvCxnSpPr>
            <p:cNvPr id="69" name="Straight Arrow Connector 68"/>
            <p:cNvCxnSpPr>
              <a:cxnSpLocks/>
            </p:cNvCxnSpPr>
            <p:nvPr/>
          </p:nvCxnSpPr>
          <p:spPr>
            <a:xfrm flipV="1">
              <a:off x="6910609" y="2805463"/>
              <a:ext cx="108010" cy="502813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5" name="Picture 2" descr="2 blue iconçåçæå°çµæ">
            <a:extLst>
              <a:ext uri="{FF2B5EF4-FFF2-40B4-BE49-F238E27FC236}">
                <a16:creationId xmlns="" xmlns:a16="http://schemas.microsoft.com/office/drawing/2014/main" id="{81C6A8BE-173A-4572-A582-89C84D6E45FF}"/>
              </a:ext>
            </a:extLst>
          </p:cNvPr>
          <p:cNvPicPr>
            <a:picLocks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414" y="3327894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Rounded Rectangle 41"/>
          <p:cNvSpPr/>
          <p:nvPr/>
        </p:nvSpPr>
        <p:spPr>
          <a:xfrm>
            <a:off x="5253080" y="2442494"/>
            <a:ext cx="471048" cy="216024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46" name="Arc 45"/>
          <p:cNvSpPr/>
          <p:nvPr/>
        </p:nvSpPr>
        <p:spPr>
          <a:xfrm rot="10152618">
            <a:off x="4859532" y="4036024"/>
            <a:ext cx="181203" cy="394459"/>
          </a:xfrm>
          <a:prstGeom prst="arc">
            <a:avLst>
              <a:gd name="adj1" fmla="val 17410270"/>
              <a:gd name="adj2" fmla="val 3945485"/>
            </a:avLst>
          </a:prstGeom>
          <a:ln w="38100">
            <a:solidFill>
              <a:schemeClr val="accent6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4489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1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15" dur="1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1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18" dur="1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1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1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35" dur="1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1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38" dur="1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1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1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51" dur="1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1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54" dur="1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1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1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77" dur="1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9" dur="1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80" dur="1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2" dur="1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83" dur="1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5" dur="1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86" dur="1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8" dur="1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6" dur="1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  <p:set>
                                      <p:cBhvr>
                                        <p:cTn id="97" dur="1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9" dur="1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" grpId="0" animBg="1"/>
      <p:bldP spid="29" grpId="0"/>
      <p:bldP spid="30" grpId="0"/>
      <p:bldP spid="32" grpId="0"/>
      <p:bldP spid="28" grpId="0" animBg="1"/>
      <p:bldP spid="34" grpId="0"/>
      <p:bldP spid="47" grpId="0" animBg="1"/>
      <p:bldP spid="40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/>
      <p:bldP spid="63" grpId="0" animBg="1"/>
      <p:bldP spid="64" grpId="0"/>
      <p:bldP spid="65" grpId="0" animBg="1"/>
      <p:bldP spid="4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2014</TotalTime>
  <Words>66</Words>
  <Application>Microsoft Office PowerPoint</Application>
  <PresentationFormat>On-screen Show (16:9)</PresentationFormat>
  <Paragraphs>14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第二次宣教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Wong Rebekah S H</dc:creator>
  <cp:lastModifiedBy>Wong Rebekah S H</cp:lastModifiedBy>
  <cp:revision>307</cp:revision>
  <cp:lastPrinted>2019-02-15T07:40:06Z</cp:lastPrinted>
  <dcterms:created xsi:type="dcterms:W3CDTF">2019-01-07T05:54:39Z</dcterms:created>
  <dcterms:modified xsi:type="dcterms:W3CDTF">2019-06-26T08:11:45Z</dcterms:modified>
</cp:coreProperties>
</file>