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5143500" type="screen16x9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FFFF"/>
    <a:srgbClr val="008000"/>
    <a:srgbClr val="3399FF"/>
    <a:srgbClr val="B7DEE8"/>
    <a:srgbClr val="FFFFCC"/>
    <a:srgbClr val="00CC00"/>
    <a:srgbClr val="00FFFF"/>
    <a:srgbClr val="35BD80"/>
    <a:srgbClr val="BFD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2466" autoAdjust="0"/>
  </p:normalViewPr>
  <p:slideViewPr>
    <p:cSldViewPr>
      <p:cViewPr varScale="1">
        <p:scale>
          <a:sx n="139" d="100"/>
          <a:sy n="139" d="100"/>
        </p:scale>
        <p:origin x="-79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35063" y="0"/>
            <a:ext cx="9078913" cy="510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5251351"/>
            <a:ext cx="6797675" cy="4675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dirty="0"/>
              <a:t>Click to edit Master text styles</a:t>
            </a:r>
          </a:p>
          <a:p>
            <a:pPr lvl="1"/>
            <a:r>
              <a:rPr lang="en-US" altLang="zh-HK" dirty="0"/>
              <a:t>Second level</a:t>
            </a:r>
          </a:p>
          <a:p>
            <a:pPr lvl="2"/>
            <a:r>
              <a:rPr lang="en-US" altLang="zh-HK" dirty="0"/>
              <a:t>Third level</a:t>
            </a:r>
          </a:p>
          <a:p>
            <a:pPr lvl="3"/>
            <a:r>
              <a:rPr lang="en-US" altLang="zh-HK" dirty="0"/>
              <a:t>Fourth level</a:t>
            </a:r>
          </a:p>
          <a:p>
            <a:pPr lvl="4"/>
            <a:r>
              <a:rPr lang="en-US" altLang="zh-HK" dirty="0"/>
              <a:t>Fifth level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758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1pPr>
    <a:lvl2pPr marL="4572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2pPr>
    <a:lvl3pPr marL="9144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3pPr>
    <a:lvl4pPr marL="13716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4pPr>
    <a:lvl5pPr marL="18288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35063" y="0"/>
            <a:ext cx="9078913" cy="510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CD91048-5ACC-4328-BC94-FD7C7C2C60B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05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385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54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874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0523820-E18B-4761-B673-A723299B6750}"/>
              </a:ext>
            </a:extLst>
          </p:cNvPr>
          <p:cNvSpPr/>
          <p:nvPr userDrawn="1"/>
        </p:nvSpPr>
        <p:spPr>
          <a:xfrm>
            <a:off x="5940153" y="843558"/>
            <a:ext cx="3203848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842400"/>
            <a:ext cx="6118980" cy="432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720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35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681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926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32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611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723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Stuff\元浸 - 團契\2019 團契\ws_Green_Abstract_Artwork_2560x16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843558"/>
            <a:ext cx="914399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843558"/>
            <a:ext cx="9144000" cy="4320480"/>
          </a:xfrm>
          <a:prstGeom prst="rect">
            <a:avLst/>
          </a:prstGeom>
          <a:gradFill>
            <a:gsLst>
              <a:gs pos="69000">
                <a:schemeClr val="bg1">
                  <a:lumMod val="100000"/>
                  <a:alpha val="80000"/>
                </a:schemeClr>
              </a:gs>
              <a:gs pos="100000">
                <a:schemeClr val="bg1">
                  <a:alpha val="2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9143999" cy="843558"/>
          </a:xfrm>
          <a:prstGeom prst="rect">
            <a:avLst/>
          </a:prstGeom>
          <a:solidFill>
            <a:srgbClr val="35B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835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529568"/>
          </a:xfrm>
        </p:spPr>
        <p:txBody>
          <a:bodyPr>
            <a:noAutofit/>
          </a:bodyPr>
          <a:lstStyle/>
          <a:p>
            <a:r>
              <a:rPr lang="zh-TW" altLang="en-US" sz="5400" dirty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第一次</a:t>
            </a:r>
            <a:r>
              <a:rPr lang="zh-TW" altLang="en-US" sz="540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宣</a:t>
            </a:r>
            <a:r>
              <a:rPr lang="zh-TW" altLang="en-US" sz="5400" smtClean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教</a:t>
            </a:r>
            <a:endParaRPr lang="zh-HK" altLang="en-US" sz="5400" dirty="0">
              <a:ln w="6350">
                <a:noFill/>
              </a:ln>
              <a:solidFill>
                <a:schemeClr val="bg1"/>
              </a:solidFill>
              <a:latin typeface="+mn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879928" y="3219822"/>
            <a:ext cx="628176" cy="24220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2627784" y="1616248"/>
            <a:ext cx="27016" cy="263822"/>
          </a:xfrm>
          <a:prstGeom prst="straightConnector1">
            <a:avLst/>
          </a:prstGeom>
          <a:ln w="38100">
            <a:solidFill>
              <a:srgbClr val="66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" name="Arc 4096"/>
          <p:cNvSpPr/>
          <p:nvPr/>
        </p:nvSpPr>
        <p:spPr>
          <a:xfrm rot="877903" flipH="1">
            <a:off x="1313076" y="1147919"/>
            <a:ext cx="364782" cy="1612548"/>
          </a:xfrm>
          <a:prstGeom prst="arc">
            <a:avLst>
              <a:gd name="adj1" fmla="val 16498623"/>
              <a:gd name="adj2" fmla="val 5032496"/>
            </a:avLst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259632" y="2744721"/>
            <a:ext cx="788074" cy="180021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6300192" y="2611721"/>
            <a:ext cx="1233537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2000" dirty="0">
                <a:solidFill>
                  <a:srgbClr val="00B0F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撒拉米</a:t>
            </a:r>
            <a:endParaRPr lang="en-US" altLang="zh-TW" sz="2000" dirty="0">
              <a:solidFill>
                <a:srgbClr val="00B0F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6301295" y="3260859"/>
                <a:ext cx="1368152" cy="2835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zh-TW" altLang="en-US" sz="2000" i="1" dirty="0" smtClean="0">
                        <a:solidFill>
                          <a:srgbClr val="FF0000"/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</m:t>
                    </m:r>
                  </m:oMath>
                </a14:m>
                <a:r>
                  <a:rPr lang="zh-TW" altLang="en-US" sz="2000" dirty="0">
                    <a:solidFill>
                      <a:srgbClr val="FF000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別加</a:t>
                </a:r>
                <a:endParaRPr lang="en-US" altLang="zh-TW" sz="2000" dirty="0">
                  <a:solidFill>
                    <a:srgbClr val="FF0000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295" y="3260859"/>
                <a:ext cx="1368152" cy="283532"/>
              </a:xfrm>
              <a:prstGeom prst="rect">
                <a:avLst/>
              </a:prstGeom>
              <a:blipFill rotWithShape="1">
                <a:blip r:embed="rId3"/>
                <a:stretch>
                  <a:fillRect l="-446" t="-30435" b="-6087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6300192" y="3652403"/>
            <a:ext cx="1233537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安提阿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300192" y="3994441"/>
            <a:ext cx="1233537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以哥念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1797091" y="1178778"/>
            <a:ext cx="910751" cy="384860"/>
          </a:xfrm>
          <a:prstGeom prst="straightConnector1">
            <a:avLst/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c 17"/>
          <p:cNvSpPr/>
          <p:nvPr/>
        </p:nvSpPr>
        <p:spPr>
          <a:xfrm rot="4970559">
            <a:off x="3177077" y="2769755"/>
            <a:ext cx="1081822" cy="1970990"/>
          </a:xfrm>
          <a:prstGeom prst="arc">
            <a:avLst>
              <a:gd name="adj1" fmla="val 16106171"/>
              <a:gd name="adj2" fmla="val 3078214"/>
            </a:avLst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300192" y="2283718"/>
            <a:ext cx="1763688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安提阿</a:t>
            </a:r>
            <a:endParaRPr lang="en-US" altLang="zh-TW" sz="20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8" name="Arc 27"/>
          <p:cNvSpPr/>
          <p:nvPr/>
        </p:nvSpPr>
        <p:spPr>
          <a:xfrm rot="15320065" flipH="1">
            <a:off x="2528189" y="3881952"/>
            <a:ext cx="309295" cy="1095229"/>
          </a:xfrm>
          <a:prstGeom prst="arc">
            <a:avLst>
              <a:gd name="adj1" fmla="val 16200000"/>
              <a:gd name="adj2" fmla="val 4955085"/>
            </a:avLst>
          </a:prstGeom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300192" y="2931790"/>
            <a:ext cx="1233537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2000" dirty="0">
                <a:solidFill>
                  <a:srgbClr val="00B0F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帕弗</a:t>
            </a:r>
            <a:endParaRPr lang="en-US" altLang="zh-TW" sz="2000" dirty="0">
              <a:solidFill>
                <a:srgbClr val="00B0F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2682836" y="1997899"/>
            <a:ext cx="543921" cy="166776"/>
          </a:xfrm>
          <a:prstGeom prst="straightConnector1">
            <a:avLst/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/>
          <p:cNvSpPr txBox="1">
            <a:spLocks/>
          </p:cNvSpPr>
          <p:nvPr/>
        </p:nvSpPr>
        <p:spPr>
          <a:xfrm>
            <a:off x="6299479" y="4318198"/>
            <a:ext cx="1233537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路司得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6300192" y="4633513"/>
            <a:ext cx="1512168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特庇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7533016" y="4318994"/>
            <a:ext cx="45814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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2741863" y="1936800"/>
            <a:ext cx="533993" cy="140562"/>
          </a:xfrm>
          <a:prstGeom prst="straightConnector1">
            <a:avLst/>
          </a:prstGeom>
          <a:ln w="38100">
            <a:solidFill>
              <a:srgbClr val="66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718118" y="1563638"/>
            <a:ext cx="27890" cy="285854"/>
          </a:xfrm>
          <a:prstGeom prst="straightConnector1">
            <a:avLst/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1863293" y="1127993"/>
            <a:ext cx="836510" cy="332316"/>
          </a:xfrm>
          <a:prstGeom prst="straightConnector1">
            <a:avLst/>
          </a:prstGeom>
          <a:ln w="38100">
            <a:solidFill>
              <a:srgbClr val="66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877903" flipH="1">
            <a:off x="1252449" y="1131974"/>
            <a:ext cx="277393" cy="1533654"/>
          </a:xfrm>
          <a:prstGeom prst="arc">
            <a:avLst>
              <a:gd name="adj1" fmla="val 16498623"/>
              <a:gd name="adj2" fmla="val 5321107"/>
            </a:avLst>
          </a:prstGeom>
          <a:ln w="38100">
            <a:solidFill>
              <a:srgbClr val="6600C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7533015" y="3994441"/>
            <a:ext cx="45814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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7533014" y="3652403"/>
            <a:ext cx="45814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</a:t>
            </a:r>
            <a:endParaRPr lang="en-US" altLang="zh-TW" sz="2000" dirty="0">
              <a:solidFill>
                <a:srgbClr val="6600CC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7546061" y="3294876"/>
            <a:ext cx="432048" cy="2497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1500" dirty="0">
                <a:solidFill>
                  <a:srgbClr val="6600CC"/>
                </a:solidFill>
                <a:ea typeface="Arial Unicode MS" panose="020B0604020202020204" pitchFamily="34" charset="-120"/>
                <a:cs typeface="Arial Unicode MS" panose="020B0604020202020204" pitchFamily="34" charset="-120"/>
              </a:rPr>
              <a:t>⓫</a:t>
            </a:r>
            <a:endParaRPr lang="en-US" altLang="zh-TW" sz="1500" dirty="0">
              <a:solidFill>
                <a:srgbClr val="6600CC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7533729" y="2295310"/>
            <a:ext cx="389701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1500" dirty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0"/>
                <a:cs typeface="Arial Unicode MS" panose="020B0604020202020204" pitchFamily="34" charset="-120"/>
              </a:rPr>
              <a:t>⓬</a:t>
            </a:r>
            <a:endParaRPr lang="en-US" altLang="zh-TW" sz="15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54" name="Arc 53"/>
          <p:cNvSpPr/>
          <p:nvPr/>
        </p:nvSpPr>
        <p:spPr>
          <a:xfrm rot="5828115" flipV="1">
            <a:off x="2459585" y="1179723"/>
            <a:ext cx="1087653" cy="3712331"/>
          </a:xfrm>
          <a:prstGeom prst="arc">
            <a:avLst>
              <a:gd name="adj1" fmla="val 16200000"/>
              <a:gd name="adj2" fmla="val 4779371"/>
            </a:avLst>
          </a:prstGeom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7892350" y="2328468"/>
            <a:ext cx="811620" cy="2432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2000" dirty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0"/>
                <a:cs typeface="Arial Unicode MS" panose="020B0604020202020204" pitchFamily="34" charset="-120"/>
              </a:rPr>
              <a:t>(2</a:t>
            </a: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0"/>
                <a:cs typeface="Arial Unicode MS" panose="020B0604020202020204" pitchFamily="34" charset="-120"/>
              </a:rPr>
              <a:t> </a:t>
            </a:r>
            <a:r>
              <a:rPr lang="zh-TW" altLang="en-US" sz="2000" dirty="0" smtClean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0"/>
                <a:cs typeface="Arial Unicode MS" panose="020B0604020202020204" pitchFamily="34" charset="-120"/>
              </a:rPr>
              <a:t>年</a:t>
            </a:r>
            <a:r>
              <a:rPr lang="en-US" altLang="zh-TW" sz="2000" dirty="0" smtClean="0">
                <a:solidFill>
                  <a:schemeClr val="accent6">
                    <a:lumMod val="75000"/>
                  </a:schemeClr>
                </a:solidFill>
                <a:ea typeface="Arial Unicode MS" panose="020B0604020202020204" pitchFamily="34" charset="-120"/>
                <a:cs typeface="Arial Unicode MS" panose="020B0604020202020204" pitchFamily="34" charset="-120"/>
              </a:rPr>
              <a:t>)</a:t>
            </a:r>
            <a:endParaRPr lang="en-US" altLang="zh-TW" sz="2000" dirty="0">
              <a:solidFill>
                <a:schemeClr val="accent6">
                  <a:lumMod val="75000"/>
                </a:schemeClr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5685463" y="1460309"/>
            <a:ext cx="830753" cy="5521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ontent Placeholder 2"/>
          <p:cNvSpPr txBox="1">
            <a:spLocks/>
          </p:cNvSpPr>
          <p:nvPr/>
        </p:nvSpPr>
        <p:spPr>
          <a:xfrm>
            <a:off x="6516216" y="1203598"/>
            <a:ext cx="2088232" cy="508862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zh-TW" altLang="en-US" sz="2000" b="1" dirty="0" smtClean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耶路撒冷會議</a:t>
            </a:r>
            <a:endParaRPr lang="en-US" altLang="zh-TW" sz="2000" b="1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4716016" y="3435846"/>
            <a:ext cx="83946" cy="115043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Arrow Connector 4110"/>
          <p:cNvCxnSpPr/>
          <p:nvPr/>
        </p:nvCxnSpPr>
        <p:spPr>
          <a:xfrm flipV="1">
            <a:off x="1115616" y="2715766"/>
            <a:ext cx="144016" cy="43054"/>
          </a:xfrm>
          <a:prstGeom prst="straightConnector1">
            <a:avLst/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78C07DAF-A954-4DE6-895A-AB8945052C9C}"/>
              </a:ext>
            </a:extLst>
          </p:cNvPr>
          <p:cNvGrpSpPr/>
          <p:nvPr/>
        </p:nvGrpSpPr>
        <p:grpSpPr>
          <a:xfrm>
            <a:off x="4639693" y="1592170"/>
            <a:ext cx="1224607" cy="1541471"/>
            <a:chOff x="3059831" y="4557321"/>
            <a:chExt cx="1224607" cy="1589367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77D1A5EB-0346-4B6B-BB63-AD422D4BC190}"/>
                </a:ext>
              </a:extLst>
            </p:cNvPr>
            <p:cNvGrpSpPr/>
            <p:nvPr/>
          </p:nvGrpSpPr>
          <p:grpSpPr>
            <a:xfrm>
              <a:off x="3059831" y="4557321"/>
              <a:ext cx="1224607" cy="1008629"/>
              <a:chOff x="6132975" y="3118450"/>
              <a:chExt cx="1224607" cy="1008629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xmlns="" id="{FFCD49A9-2AA6-42A7-9109-40F691B61BFE}"/>
                  </a:ext>
                </a:extLst>
              </p:cNvPr>
              <p:cNvSpPr/>
              <p:nvPr/>
            </p:nvSpPr>
            <p:spPr>
              <a:xfrm>
                <a:off x="6168379" y="3118450"/>
                <a:ext cx="1010366" cy="10086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60" name="Content Placeholder 2">
                <a:extLst>
                  <a:ext uri="{FF2B5EF4-FFF2-40B4-BE49-F238E27FC236}">
                    <a16:creationId xmlns:a16="http://schemas.microsoft.com/office/drawing/2014/main" xmlns="" id="{D3EDA6AD-BF6E-4415-8414-F506D979B5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32975" y="3229108"/>
                <a:ext cx="1224607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8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加拉太書</a:t>
                </a:r>
                <a:endParaRPr lang="en-US" altLang="zh-TW" sz="18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xmlns="" id="{E38BC92C-28AE-4F54-BB28-1B323ADE0173}"/>
                </a:ext>
              </a:extLst>
            </p:cNvPr>
            <p:cNvCxnSpPr>
              <a:cxnSpLocks/>
            </p:cNvCxnSpPr>
            <p:nvPr/>
          </p:nvCxnSpPr>
          <p:spPr>
            <a:xfrm>
              <a:off x="3636366" y="5387958"/>
              <a:ext cx="0" cy="75873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" name="Picture 14" descr="ç¸éåç">
            <a:extLst>
              <a:ext uri="{FF2B5EF4-FFF2-40B4-BE49-F238E27FC236}">
                <a16:creationId xmlns:a16="http://schemas.microsoft.com/office/drawing/2014/main" xmlns="" id="{6F729A11-45FF-4C2C-BFF8-99DD3AF40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" t="8447" r="6932" b="8069"/>
          <a:stretch/>
        </p:blipFill>
        <p:spPr bwMode="auto">
          <a:xfrm>
            <a:off x="4970451" y="2139701"/>
            <a:ext cx="459402" cy="43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13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8" dur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9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40" dur="1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55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66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7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4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9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10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21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1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32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1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35" dur="1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1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29" grpId="0"/>
      <p:bldP spid="30" grpId="0"/>
      <p:bldP spid="32" grpId="0"/>
      <p:bldP spid="32" grpId="1"/>
      <p:bldP spid="33" grpId="0"/>
      <p:bldP spid="18" grpId="0" animBg="1"/>
      <p:bldP spid="28" grpId="0" animBg="1"/>
      <p:bldP spid="34" grpId="0"/>
      <p:bldP spid="37" grpId="0"/>
      <p:bldP spid="38" grpId="0"/>
      <p:bldP spid="43" grpId="0"/>
      <p:bldP spid="47" grpId="0" animBg="1"/>
      <p:bldP spid="48" grpId="0"/>
      <p:bldP spid="49" grpId="0"/>
      <p:bldP spid="49" grpId="1"/>
      <p:bldP spid="51" grpId="0" build="p"/>
      <p:bldP spid="51" grpId="1" build="allAtOnce"/>
      <p:bldP spid="53" grpId="0" build="p"/>
      <p:bldP spid="54" grpId="0" animBg="1"/>
      <p:bldP spid="56" grpId="0" build="p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48</Words>
  <Application>Microsoft Office PowerPoint</Application>
  <PresentationFormat>On-screen Show (16:9)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第一次宣教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 Rebekah S H</dc:creator>
  <cp:lastModifiedBy>Wong Rebekah S H</cp:lastModifiedBy>
  <cp:revision>311</cp:revision>
  <cp:lastPrinted>2019-02-15T07:40:06Z</cp:lastPrinted>
  <dcterms:created xsi:type="dcterms:W3CDTF">2019-01-07T05:54:39Z</dcterms:created>
  <dcterms:modified xsi:type="dcterms:W3CDTF">2019-06-26T08:14:12Z</dcterms:modified>
</cp:coreProperties>
</file>